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 id="2147483682" r:id="rId6"/>
    <p:sldMasterId id="2147483784" r:id="rId7"/>
    <p:sldMasterId id="2147483792" r:id="rId8"/>
    <p:sldMasterId id="2147483804" r:id="rId9"/>
  </p:sldMasterIdLst>
  <p:notesMasterIdLst>
    <p:notesMasterId r:id="rId58"/>
  </p:notesMasterIdLst>
  <p:sldIdLst>
    <p:sldId id="790" r:id="rId10"/>
    <p:sldId id="764" r:id="rId11"/>
    <p:sldId id="851" r:id="rId12"/>
    <p:sldId id="852" r:id="rId13"/>
    <p:sldId id="872" r:id="rId14"/>
    <p:sldId id="781" r:id="rId15"/>
    <p:sldId id="782" r:id="rId16"/>
    <p:sldId id="784" r:id="rId17"/>
    <p:sldId id="787" r:id="rId18"/>
    <p:sldId id="854" r:id="rId19"/>
    <p:sldId id="794" r:id="rId20"/>
    <p:sldId id="874" r:id="rId21"/>
    <p:sldId id="875" r:id="rId22"/>
    <p:sldId id="873" r:id="rId23"/>
    <p:sldId id="829" r:id="rId24"/>
    <p:sldId id="791" r:id="rId25"/>
    <p:sldId id="792" r:id="rId26"/>
    <p:sldId id="793" r:id="rId27"/>
    <p:sldId id="796" r:id="rId28"/>
    <p:sldId id="795" r:id="rId29"/>
    <p:sldId id="797" r:id="rId30"/>
    <p:sldId id="866" r:id="rId31"/>
    <p:sldId id="864" r:id="rId32"/>
    <p:sldId id="857" r:id="rId33"/>
    <p:sldId id="862" r:id="rId34"/>
    <p:sldId id="858" r:id="rId35"/>
    <p:sldId id="859" r:id="rId36"/>
    <p:sldId id="860" r:id="rId37"/>
    <p:sldId id="861" r:id="rId38"/>
    <p:sldId id="869" r:id="rId39"/>
    <p:sldId id="870" r:id="rId40"/>
    <p:sldId id="876" r:id="rId41"/>
    <p:sldId id="871" r:id="rId42"/>
    <p:sldId id="806" r:id="rId43"/>
    <p:sldId id="830" r:id="rId44"/>
    <p:sldId id="834" r:id="rId45"/>
    <p:sldId id="831" r:id="rId46"/>
    <p:sldId id="832" r:id="rId47"/>
    <p:sldId id="836" r:id="rId48"/>
    <p:sldId id="837" r:id="rId49"/>
    <p:sldId id="838" r:id="rId50"/>
    <p:sldId id="839" r:id="rId51"/>
    <p:sldId id="840" r:id="rId52"/>
    <p:sldId id="841" r:id="rId53"/>
    <p:sldId id="842" r:id="rId54"/>
    <p:sldId id="843" r:id="rId55"/>
    <p:sldId id="844" r:id="rId56"/>
    <p:sldId id="818" r:id="rId57"/>
  </p:sldIdLst>
  <p:sldSz cx="9144000" cy="5143500" type="screen16x9"/>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03">
          <p15:clr>
            <a:srgbClr val="A4A3A4"/>
          </p15:clr>
        </p15:guide>
        <p15:guide id="2" pos="288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ller, Lindsay" initials="ML" lastIdx="3" clrIdx="0">
    <p:extLst/>
  </p:cmAuthor>
  <p:cmAuthor id="2" name="Stoddard, Kelly" initials="SK" lastIdx="4" clrIdx="1"/>
  <p:cmAuthor id="3" name="23059601" initials="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3399"/>
    <a:srgbClr val="4F81BD"/>
    <a:srgbClr val="8064A2"/>
    <a:srgbClr val="FFFFFF"/>
    <a:srgbClr val="92D050"/>
    <a:srgbClr val="000000"/>
    <a:srgbClr val="FF66FF"/>
    <a:srgbClr val="FFFFCC"/>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7" autoAdjust="0"/>
    <p:restoredTop sz="68759" autoAdjust="0"/>
  </p:normalViewPr>
  <p:slideViewPr>
    <p:cSldViewPr snapToGrid="0">
      <p:cViewPr varScale="1">
        <p:scale>
          <a:sx n="110" d="100"/>
          <a:sy n="110" d="100"/>
        </p:scale>
        <p:origin x="-704" y="-96"/>
      </p:cViewPr>
      <p:guideLst>
        <p:guide orient="horz" pos="1603"/>
        <p:guide pos="2887"/>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E821CD0E-8051-4E49-ABF5-CD551982BFE8}" type="datetimeFigureOut">
              <a:rPr kumimoji="1" lang="ja-JP" altLang="en-US" smtClean="0"/>
              <a:pPr/>
              <a:t>2/10/17</a:t>
            </a:fld>
            <a:endParaRPr kumimoji="1" lang="ja-JP" altLang="en-US"/>
          </a:p>
        </p:txBody>
      </p:sp>
      <p:sp>
        <p:nvSpPr>
          <p:cNvPr id="4" name="スライド イメージ プレースホルダー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0513D58A-A361-485A-B33B-B1EDC0FB0327}" type="slidenum">
              <a:rPr kumimoji="1" lang="ja-JP" altLang="en-US" smtClean="0"/>
              <a:pPr/>
              <a:t>‹#›</a:t>
            </a:fld>
            <a:endParaRPr kumimoji="1" lang="ja-JP" altLang="en-US"/>
          </a:p>
        </p:txBody>
      </p:sp>
    </p:spTree>
    <p:extLst>
      <p:ext uri="{BB962C8B-B14F-4D97-AF65-F5344CB8AC3E}">
        <p14:creationId xmlns:p14="http://schemas.microsoft.com/office/powerpoint/2010/main" val="20980439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r>
              <a:rPr lang="en-US" altLang="ja-JP" sz="1200" dirty="0" smtClean="0">
                <a:latin typeface="Tahoma" panose="020B0604030504040204" pitchFamily="34" charset="0"/>
                <a:ea typeface="Tahoma" panose="020B0604030504040204" pitchFamily="34" charset="0"/>
                <a:cs typeface="Tahoma" panose="020B0604030504040204" pitchFamily="34" charset="0"/>
              </a:rPr>
              <a:t> The Future Lab Program from Sony is a new kind of research and development initiative that embraces an approach to technological research and development emphasizing an open creative environment and direct lines of communication with society. Through this approach, it aims to co-create new future lifestyles and user value. </a:t>
            </a:r>
          </a:p>
          <a:p>
            <a:r>
              <a:rPr lang="en-US" altLang="ja-JP" sz="1200" dirty="0" smtClean="0">
                <a:latin typeface="Tahoma" panose="020B0604030504040204" pitchFamily="34" charset="0"/>
                <a:ea typeface="Tahoma" panose="020B0604030504040204" pitchFamily="34" charset="0"/>
                <a:cs typeface="Tahoma" panose="020B0604030504040204" pitchFamily="34" charset="0"/>
              </a:rPr>
              <a:t>As part of this approach, the program will share concept prototypes with users while still at the development stage, and look to them for inspiration, leveraging their feedback to refine and evolve its projects.</a:t>
            </a:r>
            <a:endParaRPr kumimoji="1" lang="ja-JP" altLang="en-US" dirty="0"/>
          </a:p>
        </p:txBody>
      </p:sp>
      <p:sp>
        <p:nvSpPr>
          <p:cNvPr id="4" name="スライド番号プレースホルダー 3"/>
          <p:cNvSpPr>
            <a:spLocks noGrp="1"/>
          </p:cNvSpPr>
          <p:nvPr>
            <p:ph type="sldNum" sz="quarter" idx="10"/>
          </p:nvPr>
        </p:nvSpPr>
        <p:spPr/>
        <p:txBody>
          <a:bodyPr/>
          <a:lstStyle/>
          <a:p>
            <a:fld id="{0513D58A-A361-485A-B33B-B1EDC0FB0327}" type="slidenum">
              <a:rPr kumimoji="1" lang="ja-JP" altLang="en-US" smtClean="0"/>
              <a:pPr/>
              <a:t>2</a:t>
            </a:fld>
            <a:endParaRPr kumimoji="1" lang="ja-JP" altLang="en-US"/>
          </a:p>
        </p:txBody>
      </p:sp>
    </p:spTree>
    <p:extLst>
      <p:ext uri="{BB962C8B-B14F-4D97-AF65-F5344CB8AC3E}">
        <p14:creationId xmlns:p14="http://schemas.microsoft.com/office/powerpoint/2010/main" val="2198163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bundle includes everything you</a:t>
            </a:r>
            <a:r>
              <a:rPr lang="en-US" baseline="0" dirty="0" smtClean="0"/>
              <a:t> need to start enjoying the </a:t>
            </a:r>
            <a:r>
              <a:rPr lang="en-US" baseline="0" dirty="0" err="1" smtClean="0"/>
              <a:t>playstation</a:t>
            </a:r>
            <a:r>
              <a:rPr lang="en-US" baseline="0" dirty="0" smtClean="0"/>
              <a:t> VR experience.</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13</a:t>
            </a:fld>
            <a:endParaRPr kumimoji="1" lang="ja-JP" altLang="en-US"/>
          </a:p>
        </p:txBody>
      </p:sp>
    </p:spTree>
    <p:extLst>
      <p:ext uri="{BB962C8B-B14F-4D97-AF65-F5344CB8AC3E}">
        <p14:creationId xmlns:p14="http://schemas.microsoft.com/office/powerpoint/2010/main" val="1841707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15</a:t>
            </a:fld>
            <a:endParaRPr kumimoji="1" lang="ja-JP" altLang="en-US"/>
          </a:p>
        </p:txBody>
      </p:sp>
    </p:spTree>
    <p:extLst>
      <p:ext uri="{BB962C8B-B14F-4D97-AF65-F5344CB8AC3E}">
        <p14:creationId xmlns:p14="http://schemas.microsoft.com/office/powerpoint/2010/main" val="250211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20</a:t>
            </a:fld>
            <a:endParaRPr kumimoji="1" lang="ja-JP" altLang="en-US"/>
          </a:p>
        </p:txBody>
      </p:sp>
    </p:spTree>
    <p:extLst>
      <p:ext uri="{BB962C8B-B14F-4D97-AF65-F5344CB8AC3E}">
        <p14:creationId xmlns:p14="http://schemas.microsoft.com/office/powerpoint/2010/main" val="196468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actually have a very cool concept showing how you can use concept N to perform translations. Take a look at these 2 quick videos of the the feature in action</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22</a:t>
            </a:fld>
            <a:endParaRPr kumimoji="1" lang="ja-JP" altLang="en-US"/>
          </a:p>
        </p:txBody>
      </p:sp>
    </p:spTree>
    <p:extLst>
      <p:ext uri="{BB962C8B-B14F-4D97-AF65-F5344CB8AC3E}">
        <p14:creationId xmlns:p14="http://schemas.microsoft.com/office/powerpoint/2010/main" val="3226777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inspire you I want to show you some segments that already</a:t>
            </a:r>
            <a:r>
              <a:rPr lang="en-US" baseline="0" dirty="0" smtClean="0"/>
              <a:t> exist on the device as well as some that are in development</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23</a:t>
            </a:fld>
            <a:endParaRPr kumimoji="1" lang="ja-JP" altLang="en-US"/>
          </a:p>
        </p:txBody>
      </p:sp>
    </p:spTree>
    <p:extLst>
      <p:ext uri="{BB962C8B-B14F-4D97-AF65-F5344CB8AC3E}">
        <p14:creationId xmlns:p14="http://schemas.microsoft.com/office/powerpoint/2010/main" val="220862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0A0FF0-D43C-994E-8045-23A832D18194}" type="slidenum">
              <a:rPr lang="en-US" smtClean="0"/>
              <a:pPr/>
              <a:t>24</a:t>
            </a:fld>
            <a:endParaRPr lang="en-US"/>
          </a:p>
        </p:txBody>
      </p:sp>
    </p:spTree>
    <p:extLst>
      <p:ext uri="{BB962C8B-B14F-4D97-AF65-F5344CB8AC3E}">
        <p14:creationId xmlns:p14="http://schemas.microsoft.com/office/powerpoint/2010/main" val="31973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you can be reminded of what time the game</a:t>
            </a:r>
            <a:r>
              <a:rPr lang="en-US" baseline="0" dirty="0" smtClean="0"/>
              <a:t> starts as well as receive play by play updates if you are not able to catch the game. All without having to reach for anything or look away from your current activity</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25</a:t>
            </a:fld>
            <a:endParaRPr kumimoji="1" lang="ja-JP" altLang="en-US"/>
          </a:p>
        </p:txBody>
      </p:sp>
    </p:spTree>
    <p:extLst>
      <p:ext uri="{BB962C8B-B14F-4D97-AF65-F5344CB8AC3E}">
        <p14:creationId xmlns:p14="http://schemas.microsoft.com/office/powerpoint/2010/main" val="159896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900" kern="1200" baseline="0" dirty="0" smtClean="0">
                <a:solidFill>
                  <a:schemeClr val="tx1"/>
                </a:solidFill>
                <a:effectLst/>
                <a:latin typeface="+mn-lt"/>
                <a:ea typeface="+mn-ea"/>
                <a:cs typeface="+mn-cs"/>
              </a:rPr>
              <a:t>I personally have received some great quotes to get my day started</a:t>
            </a:r>
            <a:endParaRPr lang="is-IS" sz="9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0A0FF0-D43C-994E-8045-23A832D18194}" type="slidenum">
              <a:rPr lang="en-US" smtClean="0"/>
              <a:pPr/>
              <a:t>26</a:t>
            </a:fld>
            <a:endParaRPr lang="en-US"/>
          </a:p>
        </p:txBody>
      </p:sp>
    </p:spTree>
    <p:extLst>
      <p:ext uri="{BB962C8B-B14F-4D97-AF65-F5344CB8AC3E}">
        <p14:creationId xmlns:p14="http://schemas.microsoft.com/office/powerpoint/2010/main" val="189264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baseline="0" dirty="0" smtClean="0">
                <a:solidFill>
                  <a:schemeClr val="tx1"/>
                </a:solidFill>
                <a:effectLst/>
                <a:latin typeface="+mn-lt"/>
                <a:ea typeface="+mn-ea"/>
                <a:cs typeface="+mn-cs"/>
              </a:rPr>
              <a:t>This segment gives </a:t>
            </a:r>
            <a:r>
              <a:rPr lang="en-US" sz="900" kern="1200" baseline="0" dirty="0" smtClean="0">
                <a:solidFill>
                  <a:schemeClr val="tx1"/>
                </a:solidFill>
                <a:effectLst/>
                <a:latin typeface="+mn-lt"/>
                <a:ea typeface="+mn-ea"/>
                <a:cs typeface="+mn-cs"/>
              </a:rPr>
              <a:t>you information about the neighborhood depending on where you are</a:t>
            </a:r>
            <a:r>
              <a:rPr lang="is-IS" sz="900" kern="1200" baseline="0" dirty="0" smtClean="0">
                <a:solidFill>
                  <a:schemeClr val="tx1"/>
                </a:solidFill>
                <a:effectLst/>
                <a:latin typeface="+mn-lt"/>
                <a:ea typeface="+mn-ea"/>
                <a:cs typeface="+mn-cs"/>
              </a:rPr>
              <a:t>…</a:t>
            </a:r>
            <a:endParaRPr lang="en-US" sz="9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0A0FF0-D43C-994E-8045-23A832D18194}" type="slidenum">
              <a:rPr lang="en-US" smtClean="0"/>
              <a:pPr/>
              <a:t>27</a:t>
            </a:fld>
            <a:endParaRPr lang="en-US"/>
          </a:p>
        </p:txBody>
      </p:sp>
    </p:spTree>
    <p:extLst>
      <p:ext uri="{BB962C8B-B14F-4D97-AF65-F5344CB8AC3E}">
        <p14:creationId xmlns:p14="http://schemas.microsoft.com/office/powerpoint/2010/main" val="125881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And lastly,</a:t>
            </a:r>
            <a:r>
              <a:rPr lang="en-US" sz="900" kern="1200" baseline="0" dirty="0" smtClean="0">
                <a:solidFill>
                  <a:schemeClr val="tx1"/>
                </a:solidFill>
                <a:effectLst/>
                <a:latin typeface="+mn-lt"/>
                <a:ea typeface="+mn-ea"/>
                <a:cs typeface="+mn-cs"/>
              </a:rPr>
              <a:t> wouldn’t it be great if </a:t>
            </a:r>
            <a:r>
              <a:rPr lang="en-US" sz="900" kern="1200" baseline="0" dirty="0" err="1" smtClean="0">
                <a:solidFill>
                  <a:schemeClr val="tx1"/>
                </a:solidFill>
                <a:effectLst/>
                <a:latin typeface="+mn-lt"/>
                <a:ea typeface="+mn-ea"/>
                <a:cs typeface="+mn-cs"/>
              </a:rPr>
              <a:t>nigel</a:t>
            </a:r>
            <a:r>
              <a:rPr lang="en-US" sz="900" kern="1200" baseline="0" dirty="0" smtClean="0">
                <a:solidFill>
                  <a:schemeClr val="tx1"/>
                </a:solidFill>
                <a:effectLst/>
                <a:latin typeface="+mn-lt"/>
                <a:ea typeface="+mn-ea"/>
                <a:cs typeface="+mn-cs"/>
              </a:rPr>
              <a:t> </a:t>
            </a:r>
            <a:r>
              <a:rPr lang="en-US" sz="900" kern="1200" baseline="0" dirty="0" smtClean="0">
                <a:solidFill>
                  <a:schemeClr val="tx1"/>
                </a:solidFill>
                <a:effectLst/>
                <a:latin typeface="+mn-lt"/>
                <a:ea typeface="+mn-ea"/>
                <a:cs typeface="+mn-cs"/>
              </a:rPr>
              <a:t>could give us traffic updates, </a:t>
            </a:r>
            <a:r>
              <a:rPr lang="en-US" sz="900" kern="1200" baseline="0" dirty="0" smtClean="0">
                <a:solidFill>
                  <a:schemeClr val="tx1"/>
                </a:solidFill>
                <a:effectLst/>
                <a:latin typeface="+mn-lt"/>
                <a:ea typeface="+mn-ea"/>
                <a:cs typeface="+mn-cs"/>
              </a:rPr>
              <a:t>next </a:t>
            </a:r>
            <a:r>
              <a:rPr lang="en-US" sz="900" kern="1200" baseline="0" dirty="0" err="1" smtClean="0">
                <a:solidFill>
                  <a:schemeClr val="tx1"/>
                </a:solidFill>
                <a:effectLst/>
                <a:latin typeface="+mn-lt"/>
                <a:ea typeface="+mn-ea"/>
                <a:cs typeface="+mn-cs"/>
              </a:rPr>
              <a:t>bart</a:t>
            </a:r>
            <a:r>
              <a:rPr lang="en-US" sz="900" kern="1200" baseline="0" dirty="0" smtClean="0">
                <a:solidFill>
                  <a:schemeClr val="tx1"/>
                </a:solidFill>
                <a:effectLst/>
                <a:latin typeface="+mn-lt"/>
                <a:ea typeface="+mn-ea"/>
                <a:cs typeface="+mn-cs"/>
              </a:rPr>
              <a:t> schedule based on your </a:t>
            </a:r>
            <a:r>
              <a:rPr lang="en-US" sz="900" kern="1200" baseline="0" dirty="0" smtClean="0">
                <a:solidFill>
                  <a:schemeClr val="tx1"/>
                </a:solidFill>
                <a:effectLst/>
                <a:latin typeface="+mn-lt"/>
                <a:ea typeface="+mn-ea"/>
                <a:cs typeface="+mn-cs"/>
              </a:rPr>
              <a:t>location. The list goes on and on</a:t>
            </a:r>
            <a:endParaRPr lang="en-US" sz="9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0A0FF0-D43C-994E-8045-23A832D18194}" type="slidenum">
              <a:rPr lang="en-US" smtClean="0"/>
              <a:pPr/>
              <a:t>28</a:t>
            </a:fld>
            <a:endParaRPr lang="en-US"/>
          </a:p>
        </p:txBody>
      </p:sp>
    </p:spTree>
    <p:extLst>
      <p:ext uri="{BB962C8B-B14F-4D97-AF65-F5344CB8AC3E}">
        <p14:creationId xmlns:p14="http://schemas.microsoft.com/office/powerpoint/2010/main" val="196080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R&amp;D</a:t>
            </a:r>
            <a:r>
              <a:rPr lang="en-US" baseline="0" dirty="0" smtClean="0"/>
              <a:t> and then b</a:t>
            </a:r>
            <a:r>
              <a:rPr lang="en-US" dirty="0" smtClean="0"/>
              <a:t>uild a concept prototype</a:t>
            </a:r>
          </a:p>
          <a:p>
            <a:r>
              <a:rPr lang="en-US" dirty="0" smtClean="0"/>
              <a:t>We then bring in users</a:t>
            </a:r>
            <a:r>
              <a:rPr lang="en-US" baseline="0" dirty="0" smtClean="0"/>
              <a:t> to try out the products</a:t>
            </a:r>
          </a:p>
          <a:p>
            <a:r>
              <a:rPr lang="en-US" baseline="0" dirty="0" smtClean="0"/>
              <a:t>After our users have tried the products for a while we have a round of feedback &amp; collaboration with the team creating the product</a:t>
            </a:r>
          </a:p>
          <a:p>
            <a:r>
              <a:rPr lang="en-US" baseline="0" dirty="0" smtClean="0"/>
              <a:t>We then take that feed back, go back in to R&amp;D and the cycle continues</a:t>
            </a:r>
            <a:endParaRPr lang="en-US" dirty="0" smtClean="0"/>
          </a:p>
          <a:p>
            <a:endParaRPr lang="en-US" dirty="0" smtClean="0"/>
          </a:p>
          <a:p>
            <a:r>
              <a:rPr lang="en-US" dirty="0" smtClean="0"/>
              <a:t>We actually just had a </a:t>
            </a:r>
            <a:r>
              <a:rPr lang="en-US" dirty="0" err="1" smtClean="0"/>
              <a:t>meetup</a:t>
            </a:r>
            <a:r>
              <a:rPr lang="en-US" dirty="0" smtClean="0"/>
              <a:t> group 2 days ago</a:t>
            </a:r>
            <a:r>
              <a:rPr lang="en-US" baseline="0" dirty="0" smtClean="0"/>
              <a:t> where we showed members of the Concept N program some new features based off of their feedback. </a:t>
            </a:r>
          </a:p>
          <a:p>
            <a:endParaRPr lang="en-US" baseline="0" dirty="0" smtClean="0"/>
          </a:p>
          <a:p>
            <a:r>
              <a:rPr lang="en-US" baseline="0" dirty="0" smtClean="0"/>
              <a:t>For instance being able to take voice calls with the device and the ability to stop segments by long pressing the voice control button.</a:t>
            </a:r>
          </a:p>
          <a:p>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3</a:t>
            </a:fld>
            <a:endParaRPr kumimoji="1" lang="ja-JP" altLang="en-US"/>
          </a:p>
        </p:txBody>
      </p:sp>
    </p:spTree>
    <p:extLst>
      <p:ext uri="{BB962C8B-B14F-4D97-AF65-F5344CB8AC3E}">
        <p14:creationId xmlns:p14="http://schemas.microsoft.com/office/powerpoint/2010/main" val="97446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Concept</a:t>
            </a:r>
            <a:r>
              <a:rPr kumimoji="1" lang="en-US" altLang="ja-JP" baseline="0" dirty="0" smtClean="0"/>
              <a:t> N receives input from either speech or from device information like context, location, </a:t>
            </a:r>
            <a:r>
              <a:rPr kumimoji="1" lang="en-US" altLang="ja-JP" baseline="0" dirty="0" err="1" smtClean="0"/>
              <a:t>etc</a:t>
            </a:r>
            <a:r>
              <a:rPr kumimoji="1" lang="is-IS" altLang="ja-JP" baseline="0" dirty="0" smtClean="0"/>
              <a:t>…</a:t>
            </a:r>
          </a:p>
          <a:p>
            <a:r>
              <a:rPr kumimoji="1" lang="is-IS" altLang="ja-JP" baseline="0" dirty="0" smtClean="0"/>
              <a:t>The device then launches the appropriate segment and the segment retrieves the relevant information either locally or from the cloud. </a:t>
            </a:r>
          </a:p>
          <a:p>
            <a:r>
              <a:rPr kumimoji="1" lang="is-IS" altLang="ja-JP" baseline="0" dirty="0" smtClean="0"/>
              <a:t>Once the information is processed the segment then sends the input back to the user, usually through text to speech. </a:t>
            </a:r>
          </a:p>
          <a:p>
            <a:endParaRPr kumimoji="1" lang="is-IS" altLang="ja-JP" baseline="0" dirty="0" smtClean="0"/>
          </a:p>
          <a:p>
            <a:r>
              <a:rPr kumimoji="1" lang="is-IS" altLang="ja-JP" baseline="0" dirty="0" smtClean="0"/>
              <a:t>Now that you are familiar with Concept N and what it can do you are ready to spend time getting your development environment setup, learning the platform, reading the documentation and so on. </a:t>
            </a:r>
          </a:p>
          <a:p>
            <a:endParaRPr kumimoji="1" lang="is-IS" altLang="ja-JP" baseline="0" dirty="0" smtClean="0"/>
          </a:p>
          <a:p>
            <a:r>
              <a:rPr kumimoji="1" lang="is-IS" altLang="ja-JP" baseline="0" dirty="0" smtClean="0"/>
              <a:t>Well... </a:t>
            </a:r>
            <a:r>
              <a:rPr kumimoji="1" lang="en-US" altLang="ja-JP" baseline="0" dirty="0" smtClean="0"/>
              <a:t>N</a:t>
            </a:r>
            <a:r>
              <a:rPr kumimoji="1" lang="is-IS" altLang="ja-JP" baseline="0" dirty="0" smtClean="0"/>
              <a:t>ormally things would work like that. However we know that this is a hackathon, that you only have 24 hours, and honestly one of the most valuable thing to us is your creative ideas. </a:t>
            </a:r>
          </a:p>
          <a:p>
            <a:endParaRPr kumimoji="1" lang="is-IS" altLang="ja-JP" baseline="0" dirty="0" smtClean="0"/>
          </a:p>
        </p:txBody>
      </p:sp>
      <p:sp>
        <p:nvSpPr>
          <p:cNvPr id="4" name="スライド番号プレースホルダー 3"/>
          <p:cNvSpPr>
            <a:spLocks noGrp="1"/>
          </p:cNvSpPr>
          <p:nvPr>
            <p:ph type="sldNum" sz="quarter" idx="10"/>
          </p:nvPr>
        </p:nvSpPr>
        <p:spPr/>
        <p:txBody>
          <a:bodyPr/>
          <a:lstStyle/>
          <a:p>
            <a:fld id="{F5C6DB09-3B96-4A4C-B3F0-27812A794FF2}" type="slidenum">
              <a:rPr kumimoji="1" lang="ja-JP" altLang="en-US" smtClean="0"/>
              <a:pPr/>
              <a:t>29</a:t>
            </a:fld>
            <a:endParaRPr kumimoji="1" lang="ja-JP" altLang="en-US"/>
          </a:p>
        </p:txBody>
      </p:sp>
    </p:spTree>
    <p:extLst>
      <p:ext uri="{BB962C8B-B14F-4D97-AF65-F5344CB8AC3E}">
        <p14:creationId xmlns:p14="http://schemas.microsoft.com/office/powerpoint/2010/main" val="664453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ja-JP" baseline="0" dirty="0" smtClean="0"/>
              <a:t>That is why for this hack we have done the setup for you and created a quick start guide</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30</a:t>
            </a:fld>
            <a:endParaRPr kumimoji="1" lang="ja-JP" altLang="en-US"/>
          </a:p>
        </p:txBody>
      </p:sp>
    </p:spTree>
    <p:extLst>
      <p:ext uri="{BB962C8B-B14F-4D97-AF65-F5344CB8AC3E}">
        <p14:creationId xmlns:p14="http://schemas.microsoft.com/office/powerpoint/2010/main" val="241367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ja-JP" baseline="0" dirty="0" smtClean="0"/>
              <a:t>On the USB Stick we have already pre-compiled the simulator, downloaded all of the sample code including everything you need to use the new Speech-to-text API and created a guide giving you everything you need to use these tools and have your first code sample running in 5 minutes or less.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is-I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ja-JP" baseline="0" dirty="0" smtClean="0"/>
              <a:t>Now I must apologize because the guide says build your first segment in 10 minutes. However we made the decision to pre-compile the simulator, which is really just running some nodejs commands to download files, so the process of having code you can start playing with should take no more than 5 minutes. </a:t>
            </a:r>
            <a:endParaRPr kumimoji="1" lang="ja-JP" altLang="en-US" dirty="0" smtClean="0"/>
          </a:p>
          <a:p>
            <a:endParaRPr lang="en-US" dirty="0" smtClean="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31</a:t>
            </a:fld>
            <a:endParaRPr kumimoji="1" lang="ja-JP" altLang="en-US"/>
          </a:p>
        </p:txBody>
      </p:sp>
    </p:spTree>
    <p:extLst>
      <p:ext uri="{BB962C8B-B14F-4D97-AF65-F5344CB8AC3E}">
        <p14:creationId xmlns:p14="http://schemas.microsoft.com/office/powerpoint/2010/main" val="206640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rest is up to you. We will here to support you throughout the hack so bring your ideas of all shapes and sizes and we will do our best to help you turn that concept in to a reality. </a:t>
            </a:r>
            <a:endParaRPr lang="en-US" dirty="0"/>
          </a:p>
        </p:txBody>
      </p:sp>
      <p:sp>
        <p:nvSpPr>
          <p:cNvPr id="4" name="Slide Number Placeholder 3"/>
          <p:cNvSpPr>
            <a:spLocks noGrp="1"/>
          </p:cNvSpPr>
          <p:nvPr>
            <p:ph type="sldNum" sz="quarter" idx="10"/>
          </p:nvPr>
        </p:nvSpPr>
        <p:spPr/>
        <p:txBody>
          <a:bodyPr/>
          <a:lstStyle/>
          <a:p>
            <a:fld id="{350A0FF0-D43C-994E-8045-23A832D18194}" type="slidenum">
              <a:rPr lang="en-US" smtClean="0"/>
              <a:pPr/>
              <a:t>32</a:t>
            </a:fld>
            <a:endParaRPr lang="en-US"/>
          </a:p>
        </p:txBody>
      </p:sp>
    </p:spTree>
    <p:extLst>
      <p:ext uri="{BB962C8B-B14F-4D97-AF65-F5344CB8AC3E}">
        <p14:creationId xmlns:p14="http://schemas.microsoft.com/office/powerpoint/2010/main" val="2105086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there is still time left I will give the developers a preview of the tools they will use to build segments using the following Hands on Training Guide</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33</a:t>
            </a:fld>
            <a:endParaRPr kumimoji="1" lang="ja-JP" altLang="en-US"/>
          </a:p>
        </p:txBody>
      </p:sp>
    </p:spTree>
    <p:extLst>
      <p:ext uri="{BB962C8B-B14F-4D97-AF65-F5344CB8AC3E}">
        <p14:creationId xmlns:p14="http://schemas.microsoft.com/office/powerpoint/2010/main" val="195686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we have 2 concept</a:t>
            </a:r>
            <a:r>
              <a:rPr lang="en-US" baseline="0" dirty="0" smtClean="0"/>
              <a:t> prototypes in the program. Concept N which you will be hacking on today and Concept T which if an interactive table based projector</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4</a:t>
            </a:fld>
            <a:endParaRPr kumimoji="1" lang="ja-JP" altLang="en-US"/>
          </a:p>
        </p:txBody>
      </p:sp>
    </p:spTree>
    <p:extLst>
      <p:ext uri="{BB962C8B-B14F-4D97-AF65-F5344CB8AC3E}">
        <p14:creationId xmlns:p14="http://schemas.microsoft.com/office/powerpoint/2010/main" val="461262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13D58A-A361-485A-B33B-B1EDC0FB0327}" type="slidenum">
              <a:rPr kumimoji="1" lang="ja-JP" altLang="en-US" smtClean="0"/>
              <a:pPr/>
              <a:t>5</a:t>
            </a:fld>
            <a:endParaRPr kumimoji="1" lang="ja-JP" altLang="en-US"/>
          </a:p>
        </p:txBody>
      </p:sp>
    </p:spTree>
    <p:extLst>
      <p:ext uri="{BB962C8B-B14F-4D97-AF65-F5344CB8AC3E}">
        <p14:creationId xmlns:p14="http://schemas.microsoft.com/office/powerpoint/2010/main" val="384575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r>
              <a:rPr kumimoji="1" lang="en-US" altLang="ja-JP" dirty="0" smtClean="0"/>
              <a:t>The neckband is equipped with open speakers and responds to voice prompts, making it a new breed of a wearable device that requires no earpiece and realizes a fully hands-free operation.  </a:t>
            </a:r>
          </a:p>
          <a:p>
            <a:endParaRPr kumimoji="1" lang="en-US" altLang="ja-JP" dirty="0" smtClean="0"/>
          </a:p>
          <a:p>
            <a:r>
              <a:rPr kumimoji="1" lang="en-US" altLang="ja-JP" dirty="0" smtClean="0"/>
              <a:t>Designed to fit snugly around the neck, the concept prototype N envelops the user in a cloak of sound with natural sound image localization through Virtualphones Technology (VPT™), and enables the user to acquire audio information anytime with ease. </a:t>
            </a:r>
          </a:p>
          <a:p>
            <a:endParaRPr kumimoji="1" lang="en-US" altLang="ja-JP" dirty="0" smtClean="0"/>
          </a:p>
          <a:p>
            <a:r>
              <a:rPr kumimoji="1" lang="en-US" altLang="ja-JP" dirty="0" smtClean="0"/>
              <a:t>The neckband achieves highly responsive hands-free operation thanks to Sony’s unique local and cloud hybrid speech recognition technology. Speech recognition performance is boosted by the device’s acoustic beamforming technology utilizing its 4 microphones, resulting in reduced noise and greater accuracy of sound collection.</a:t>
            </a:r>
          </a:p>
          <a:p>
            <a:endParaRPr kumimoji="1" lang="en-US" altLang="ja-JP" dirty="0" smtClean="0"/>
          </a:p>
          <a:p>
            <a:r>
              <a:rPr kumimoji="1" lang="en-US" altLang="ja-JP" dirty="0" smtClean="0"/>
              <a:t>Additionally, the prototype includes behavior recognition technology driven by the device’s motion sensing and GPS location tracking capabilities. The combination of behavior recognition with Sony’s services allows the concept prototype N to deliver timely information to the user. The concept prototype N also features a built-in camera, which boasts automatic angle adjustment that can take photographs in response to speech commands.</a:t>
            </a:r>
          </a:p>
          <a:p>
            <a:endParaRPr kumimoji="1" lang="ja-JP" altLang="en-US" dirty="0"/>
          </a:p>
        </p:txBody>
      </p:sp>
      <p:sp>
        <p:nvSpPr>
          <p:cNvPr id="4" name="スライド番号プレースホルダー 3"/>
          <p:cNvSpPr>
            <a:spLocks noGrp="1"/>
          </p:cNvSpPr>
          <p:nvPr>
            <p:ph type="sldNum" sz="quarter" idx="10"/>
          </p:nvPr>
        </p:nvSpPr>
        <p:spPr/>
        <p:txBody>
          <a:bodyPr/>
          <a:lstStyle/>
          <a:p>
            <a:fld id="{0513D58A-A361-485A-B33B-B1EDC0FB0327}" type="slidenum">
              <a:rPr kumimoji="1" lang="ja-JP" altLang="en-US" smtClean="0"/>
              <a:pPr/>
              <a:t>6</a:t>
            </a:fld>
            <a:endParaRPr kumimoji="1" lang="ja-JP" altLang="en-US"/>
          </a:p>
        </p:txBody>
      </p:sp>
    </p:spTree>
    <p:extLst>
      <p:ext uri="{BB962C8B-B14F-4D97-AF65-F5344CB8AC3E}">
        <p14:creationId xmlns:p14="http://schemas.microsoft.com/office/powerpoint/2010/main" val="368795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r>
              <a:rPr kumimoji="1" lang="en-US" altLang="ja-JP" dirty="0" smtClean="0"/>
              <a:t>This device is an entirely new breed of earphones: an open-ear type. It is equipped with sound </a:t>
            </a:r>
            <a:r>
              <a:rPr kumimoji="1" lang="en-US" altLang="ja-JP" dirty="0" smtClean="0"/>
              <a:t>duct’s </a:t>
            </a:r>
            <a:r>
              <a:rPr kumimoji="1" lang="en-US" altLang="ja-JP" dirty="0" smtClean="0"/>
              <a:t>specially designed with Sony’s audio technology, and it controls the audio properties through a combination of this acoustic conductor technology with Clear Phase™ and xLOUD™, Sony’s unique audio signal processing technologies.</a:t>
            </a:r>
          </a:p>
          <a:p>
            <a:endParaRPr kumimoji="1" lang="en-US" altLang="ja-JP" dirty="0" smtClean="0"/>
          </a:p>
          <a:p>
            <a:r>
              <a:rPr kumimoji="1" lang="en-US" altLang="ja-JP" dirty="0" smtClean="0"/>
              <a:t>With these uniquely crafted earphones, the user can hear ambient sound without obstruction, leaving communication unimpeded. The device is light and comfortable, so the user can leave it on all day and pleasantly enjoy music or request audio information at any time.</a:t>
            </a:r>
          </a:p>
          <a:p>
            <a:endParaRPr kumimoji="1" lang="ja-JP" altLang="en-US" dirty="0"/>
          </a:p>
        </p:txBody>
      </p:sp>
      <p:sp>
        <p:nvSpPr>
          <p:cNvPr id="4" name="スライド番号プレースホルダー 3"/>
          <p:cNvSpPr>
            <a:spLocks noGrp="1"/>
          </p:cNvSpPr>
          <p:nvPr>
            <p:ph type="sldNum" sz="quarter" idx="10"/>
          </p:nvPr>
        </p:nvSpPr>
        <p:spPr/>
        <p:txBody>
          <a:bodyPr/>
          <a:lstStyle/>
          <a:p>
            <a:fld id="{0513D58A-A361-485A-B33B-B1EDC0FB0327}" type="slidenum">
              <a:rPr kumimoji="1" lang="ja-JP" altLang="en-US" smtClean="0"/>
              <a:pPr/>
              <a:t>7</a:t>
            </a:fld>
            <a:endParaRPr kumimoji="1" lang="ja-JP" altLang="en-US"/>
          </a:p>
        </p:txBody>
      </p:sp>
    </p:spTree>
    <p:extLst>
      <p:ext uri="{BB962C8B-B14F-4D97-AF65-F5344CB8AC3E}">
        <p14:creationId xmlns:p14="http://schemas.microsoft.com/office/powerpoint/2010/main" val="59911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Tahoma" panose="020B0604030504040204" pitchFamily="34" charset="0"/>
                <a:ea typeface="Tahoma" panose="020B0604030504040204" pitchFamily="34" charset="0"/>
                <a:cs typeface="Tahoma" panose="020B0604030504040204" pitchFamily="34" charset="0"/>
              </a:rPr>
              <a:t>This service leverages the behavior recognition technology equipped in the concept prototype N in order to provide the user with timely audio information based on the user’s surroundings or location, or in response to a voice command. This information is conveyed in a fun and upbeat manner, as if the concept prototype N were the user’s own personal radio DJ. Examples of audio information the prototype might provide are the user’s schedule, a weather report, news tailored to the user’s tastes and interests, and information on nearby restaurants and events.</a:t>
            </a:r>
          </a:p>
          <a:p>
            <a:endParaRPr kumimoji="1" lang="ja-JP" altLang="en-US" dirty="0"/>
          </a:p>
        </p:txBody>
      </p:sp>
      <p:sp>
        <p:nvSpPr>
          <p:cNvPr id="4" name="スライド番号プレースホルダー 3"/>
          <p:cNvSpPr>
            <a:spLocks noGrp="1"/>
          </p:cNvSpPr>
          <p:nvPr>
            <p:ph type="sldNum" sz="quarter" idx="10"/>
          </p:nvPr>
        </p:nvSpPr>
        <p:spPr/>
        <p:txBody>
          <a:bodyPr/>
          <a:lstStyle/>
          <a:p>
            <a:fld id="{0513D58A-A361-485A-B33B-B1EDC0FB0327}" type="slidenum">
              <a:rPr kumimoji="1" lang="ja-JP" altLang="en-US" smtClean="0"/>
              <a:pPr/>
              <a:t>9</a:t>
            </a:fld>
            <a:endParaRPr kumimoji="1" lang="ja-JP" altLang="en-US"/>
          </a:p>
        </p:txBody>
      </p:sp>
    </p:spTree>
    <p:extLst>
      <p:ext uri="{BB962C8B-B14F-4D97-AF65-F5344CB8AC3E}">
        <p14:creationId xmlns:p14="http://schemas.microsoft.com/office/powerpoint/2010/main" val="238381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10</a:t>
            </a:fld>
            <a:endParaRPr kumimoji="1" lang="ja-JP" altLang="en-US"/>
          </a:p>
        </p:txBody>
      </p:sp>
    </p:spTree>
    <p:extLst>
      <p:ext uri="{BB962C8B-B14F-4D97-AF65-F5344CB8AC3E}">
        <p14:creationId xmlns:p14="http://schemas.microsoft.com/office/powerpoint/2010/main" val="358270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Sponsor – There</a:t>
            </a:r>
            <a:r>
              <a:rPr lang="en-US" baseline="0" dirty="0" smtClean="0"/>
              <a:t> are many great sponsors and API’s here today. We would love to see how you can make the N device work with another sponsors API.</a:t>
            </a:r>
            <a:endParaRPr lang="en-US" dirty="0"/>
          </a:p>
        </p:txBody>
      </p:sp>
      <p:sp>
        <p:nvSpPr>
          <p:cNvPr id="4" name="Slide Number Placeholder 3"/>
          <p:cNvSpPr>
            <a:spLocks noGrp="1"/>
          </p:cNvSpPr>
          <p:nvPr>
            <p:ph type="sldNum" sz="quarter" idx="10"/>
          </p:nvPr>
        </p:nvSpPr>
        <p:spPr/>
        <p:txBody>
          <a:bodyPr/>
          <a:lstStyle/>
          <a:p>
            <a:fld id="{0513D58A-A361-485A-B33B-B1EDC0FB0327}" type="slidenum">
              <a:rPr kumimoji="1" lang="ja-JP" altLang="en-US" smtClean="0"/>
              <a:pPr/>
              <a:t>12</a:t>
            </a:fld>
            <a:endParaRPr kumimoji="1" lang="ja-JP" altLang="en-US"/>
          </a:p>
        </p:txBody>
      </p:sp>
    </p:spTree>
    <p:extLst>
      <p:ext uri="{BB962C8B-B14F-4D97-AF65-F5344CB8AC3E}">
        <p14:creationId xmlns:p14="http://schemas.microsoft.com/office/powerpoint/2010/main" val="182441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52000" y="2151948"/>
            <a:ext cx="8640000" cy="419803"/>
          </a:xfrm>
          <a:prstGeom prst="rect">
            <a:avLst/>
          </a:prstGeom>
        </p:spPr>
        <p:txBody>
          <a:bodyPr lIns="0" tIns="0" rIns="0" bIns="0" anchor="b" anchorCtr="0"/>
          <a:lstStyle>
            <a:lvl1pPr algn="ctr">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52000" y="2642400"/>
            <a:ext cx="8640000" cy="210792"/>
          </a:xfrm>
          <a:prstGeom prst="rect">
            <a:avLst/>
          </a:prstGeom>
        </p:spPr>
        <p:txBody>
          <a:bodyPr lIns="0" tIns="0" rIns="0" bIns="0" anchor="t" anchorCtr="0"/>
          <a:lstStyle>
            <a:lvl1pPr marL="0" indent="0" algn="ctr">
              <a:buNone/>
              <a:defRPr sz="1300" b="0" baseline="0">
                <a:solidFill>
                  <a:schemeClr val="tx1">
                    <a:lumMod val="85000"/>
                    <a:lumOff val="1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52000" y="3867894"/>
            <a:ext cx="8640000" cy="127452"/>
          </a:xfrm>
          <a:prstGeom prst="rect">
            <a:avLst/>
          </a:prstGeom>
        </p:spPr>
        <p:txBody>
          <a:bodyPr lIns="0" tIns="0" rIns="0" bIns="0"/>
          <a:lstStyle>
            <a:lvl1pPr marL="0" indent="0" algn="ctr">
              <a:buNone/>
              <a:defRPr sz="1000">
                <a:solidFill>
                  <a:schemeClr val="tx1">
                    <a:lumMod val="85000"/>
                    <a:lumOff val="15000"/>
                  </a:schemeClr>
                </a:solidFill>
                <a:latin typeface="+mn-lt"/>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ja-JP" altLang="en-US" dirty="0" smtClean="0"/>
              <a:t>日付</a:t>
            </a:r>
            <a:r>
              <a:rPr kumimoji="1" lang="en-US" altLang="ja-JP" dirty="0" smtClean="0"/>
              <a:t>,</a:t>
            </a:r>
            <a:r>
              <a:rPr kumimoji="1" lang="ja-JP" altLang="en-US" dirty="0" smtClean="0"/>
              <a:t>バージョンとか</a:t>
            </a: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52000" y="1923678"/>
            <a:ext cx="8640000" cy="226800"/>
          </a:xfrm>
          <a:prstGeom prst="rect">
            <a:avLst/>
          </a:prstGeom>
        </p:spPr>
        <p:txBody>
          <a:bodyPr lIns="0" tIns="0" rIns="0" bIns="0"/>
          <a:lstStyle>
            <a:lvl1pPr marL="0" indent="0" algn="ctr">
              <a:buNone/>
              <a:defRPr sz="1300">
                <a:solidFill>
                  <a:schemeClr val="tx1">
                    <a:lumMod val="85000"/>
                    <a:lumOff val="15000"/>
                  </a:schemeClr>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282562708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Black MiddlePage">
    <p:spTree>
      <p:nvGrpSpPr>
        <p:cNvPr id="1" name=""/>
        <p:cNvGrpSpPr/>
        <p:nvPr/>
      </p:nvGrpSpPr>
      <p:grpSpPr>
        <a:xfrm>
          <a:off x="0" y="0"/>
          <a:ext cx="0" cy="0"/>
          <a:chOff x="0" y="0"/>
          <a:chExt cx="0" cy="0"/>
        </a:xfrm>
      </p:grpSpPr>
      <p:sp>
        <p:nvSpPr>
          <p:cNvPr id="16" name="正方形/長方形 15"/>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24" rIns="68460" bIns="34224" rtlCol="0" anchor="ctr"/>
          <a:lstStyle/>
          <a:p>
            <a:pPr algn="ctr" defTabSz="815539"/>
            <a:endParaRPr lang="ja-JP" altLang="en-US" sz="1600">
              <a:solidFill>
                <a:prstClr val="white"/>
              </a:solidFill>
            </a:endParaRPr>
          </a:p>
        </p:txBody>
      </p:sp>
      <p:sp>
        <p:nvSpPr>
          <p:cNvPr id="6" name="正方形/長方形 5"/>
          <p:cNvSpPr/>
          <p:nvPr userDrawn="1"/>
        </p:nvSpPr>
        <p:spPr>
          <a:xfrm>
            <a:off x="1" y="4819577"/>
            <a:ext cx="9143476" cy="3239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sp>
        <p:nvSpPr>
          <p:cNvPr id="38"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bg1"/>
                </a:solidFill>
                <a:latin typeface="+mj-ea"/>
                <a:ea typeface="+mj-ea"/>
              </a:defRPr>
            </a:lvl1pPr>
          </a:lstStyle>
          <a:p>
            <a:r>
              <a:rPr lang="ja-JP" altLang="en-US" dirty="0" smtClean="0"/>
              <a:t>マスタ タイトルの書式設定</a:t>
            </a:r>
            <a:endParaRPr lang="ja-JP" altLang="en-US" dirty="0"/>
          </a:p>
        </p:txBody>
      </p:sp>
      <p:sp>
        <p:nvSpPr>
          <p:cNvPr id="39"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bg1"/>
                </a:solidFill>
                <a:latin typeface="+mj-ea"/>
                <a:ea typeface="+mj-ea"/>
              </a:defRPr>
            </a:lvl1pPr>
            <a:lvl2pPr>
              <a:lnSpc>
                <a:spcPts val="2548"/>
              </a:lnSpc>
              <a:spcBef>
                <a:spcPts val="0"/>
              </a:spcBef>
              <a:buFontTx/>
              <a:buNone/>
              <a:defRPr sz="1200" baseline="0">
                <a:solidFill>
                  <a:schemeClr val="bg1"/>
                </a:solidFill>
                <a:latin typeface="+mj-ea"/>
                <a:ea typeface="+mj-ea"/>
              </a:defRPr>
            </a:lvl2pPr>
            <a:lvl3pPr>
              <a:lnSpc>
                <a:spcPts val="2548"/>
              </a:lnSpc>
              <a:spcBef>
                <a:spcPts val="0"/>
              </a:spcBef>
              <a:buFontTx/>
              <a:buNone/>
              <a:defRPr sz="1000" baseline="0">
                <a:solidFill>
                  <a:schemeClr val="bg1"/>
                </a:solidFill>
                <a:latin typeface="+mj-ea"/>
                <a:ea typeface="+mj-ea"/>
              </a:defRPr>
            </a:lvl3pPr>
            <a:lvl4pPr>
              <a:lnSpc>
                <a:spcPts val="2548"/>
              </a:lnSpc>
              <a:spcBef>
                <a:spcPts val="0"/>
              </a:spcBef>
              <a:buFontTx/>
              <a:buNone/>
              <a:defRPr sz="800" baseline="0">
                <a:solidFill>
                  <a:schemeClr val="bg1"/>
                </a:solidFill>
                <a:latin typeface="+mj-ea"/>
                <a:ea typeface="+mj-ea"/>
              </a:defRPr>
            </a:lvl4pPr>
            <a:lvl5pPr>
              <a:defRPr sz="700">
                <a:solidFill>
                  <a:schemeClr val="bg1"/>
                </a:solidFill>
                <a:latin typeface="+mj-ea"/>
                <a:ea typeface="+mj-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endParaRPr lang="en-US" altLang="ja-JP" dirty="0" smtClean="0"/>
          </a:p>
          <a:p>
            <a:pPr lvl="4"/>
            <a:r>
              <a:rPr lang="ja-JP" altLang="en-US" dirty="0" smtClean="0"/>
              <a:t>第 </a:t>
            </a:r>
            <a:r>
              <a:rPr lang="en-US" altLang="ja-JP" dirty="0" smtClean="0"/>
              <a:t>5 </a:t>
            </a:r>
            <a:r>
              <a:rPr lang="ja-JP" altLang="en-US" dirty="0" smtClean="0"/>
              <a:t>レベル</a:t>
            </a:r>
            <a:endParaRPr lang="ja-JP" altLang="en-US" dirty="0"/>
          </a:p>
        </p:txBody>
      </p:sp>
      <p:sp>
        <p:nvSpPr>
          <p:cNvPr id="27"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solidFill>
                  <a:prstClr val="black"/>
                </a:solidFill>
              </a:rPr>
              <a:t>付帯項目</a:t>
            </a:r>
            <a:endParaRPr lang="ja-JP" altLang="en-US" sz="700" dirty="0">
              <a:solidFill>
                <a:prstClr val="black"/>
              </a:solidFill>
            </a:endParaRPr>
          </a:p>
        </p:txBody>
      </p:sp>
      <p:cxnSp>
        <p:nvCxnSpPr>
          <p:cNvPr id="29" name="直線コネクタ 28"/>
          <p:cNvCxnSpPr/>
          <p:nvPr userDrawn="1"/>
        </p:nvCxnSpPr>
        <p:spPr>
          <a:xfrm>
            <a:off x="1413051" y="4900554"/>
            <a:ext cx="0" cy="16198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フッター プレースホルダー 3"/>
          <p:cNvSpPr txBox="1">
            <a:spLocks/>
          </p:cNvSpPr>
          <p:nvPr userDrawn="1"/>
        </p:nvSpPr>
        <p:spPr>
          <a:xfrm>
            <a:off x="225216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ja-JP" altLang="en-US" sz="700" dirty="0" smtClean="0">
                <a:solidFill>
                  <a:prstClr val="black"/>
                </a:solidFill>
              </a:rPr>
              <a:t>部署名　　　　ライツ表記</a:t>
            </a:r>
            <a:endParaRPr lang="ja-JP" altLang="en-US" sz="700" dirty="0">
              <a:solidFill>
                <a:prstClr val="black"/>
              </a:solidFill>
            </a:endParaRPr>
          </a:p>
        </p:txBody>
      </p:sp>
      <p:sp>
        <p:nvSpPr>
          <p:cNvPr id="34" name="日付プレースホルダー 2"/>
          <p:cNvSpPr txBox="1">
            <a:spLocks/>
          </p:cNvSpPr>
          <p:nvPr userDrawn="1"/>
        </p:nvSpPr>
        <p:spPr>
          <a:xfrm>
            <a:off x="1550817" y="4900563"/>
            <a:ext cx="581482" cy="161962"/>
          </a:xfrm>
          <a:prstGeom prst="rect">
            <a:avLst/>
          </a:prstGeom>
        </p:spPr>
        <p:txBody>
          <a:bodyPr lIns="0" tIns="0" rIns="0" bIns="0" anchor="ct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ja-JP" altLang="en-US" sz="700" dirty="0" smtClean="0">
                <a:solidFill>
                  <a:prstClr val="black"/>
                </a:solidFill>
              </a:rPr>
              <a:t>日付</a:t>
            </a:r>
            <a:endParaRPr lang="ja-JP" altLang="en-US" sz="700" dirty="0">
              <a:solidFill>
                <a:prstClr val="black"/>
              </a:solidFill>
            </a:endParaRPr>
          </a:p>
        </p:txBody>
      </p:sp>
      <p:sp>
        <p:nvSpPr>
          <p:cNvPr id="35"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solidFill>
                  <a:prstClr val="black"/>
                </a:solidFill>
              </a:rPr>
              <a:pPr/>
              <a:t>‹#›</a:t>
            </a:fld>
            <a:endParaRPr lang="ja-JP" altLang="en-US" sz="700" dirty="0">
              <a:solidFill>
                <a:prstClr val="black"/>
              </a:solidFill>
            </a:endParaRPr>
          </a:p>
        </p:txBody>
      </p:sp>
      <p:pic>
        <p:nvPicPr>
          <p:cNvPr id="13" name="図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5" name="図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spTree>
    <p:extLst>
      <p:ext uri="{BB962C8B-B14F-4D97-AF65-F5344CB8AC3E}">
        <p14:creationId xmlns:p14="http://schemas.microsoft.com/office/powerpoint/2010/main" val="4214481006"/>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Back Cover">
    <p:spTree>
      <p:nvGrpSpPr>
        <p:cNvPr id="1" name=""/>
        <p:cNvGrpSpPr/>
        <p:nvPr/>
      </p:nvGrpSpPr>
      <p:grpSpPr>
        <a:xfrm>
          <a:off x="0" y="0"/>
          <a:ext cx="0" cy="0"/>
          <a:chOff x="0" y="0"/>
          <a:chExt cx="0" cy="0"/>
        </a:xfrm>
      </p:grpSpPr>
      <p:sp>
        <p:nvSpPr>
          <p:cNvPr id="6" name="テキスト ボックス 5"/>
          <p:cNvSpPr txBox="1"/>
          <p:nvPr userDrawn="1"/>
        </p:nvSpPr>
        <p:spPr bwMode="gray">
          <a:xfrm>
            <a:off x="540002" y="4590000"/>
            <a:ext cx="8064037" cy="324000"/>
          </a:xfrm>
          <a:prstGeom prst="rect">
            <a:avLst/>
          </a:prstGeom>
          <a:noFill/>
        </p:spPr>
        <p:txBody>
          <a:bodyPr wrap="none" lIns="0" tIns="0" rIns="0" bIns="0" rtlCol="0">
            <a:noAutofit/>
          </a:bodyPr>
          <a:lstStyle/>
          <a:p>
            <a:pPr algn="ctr" defTabSz="815539">
              <a:spcAft>
                <a:spcPts val="300"/>
              </a:spcAft>
            </a:pPr>
            <a:r>
              <a:rPr lang="en-US" altLang="ja-JP" sz="700" dirty="0" smtClean="0">
                <a:solidFill>
                  <a:srgbClr val="717171"/>
                </a:solidFill>
                <a:cs typeface="メイリオ"/>
              </a:rPr>
              <a:t>SONY</a:t>
            </a:r>
            <a:r>
              <a:rPr lang="ja-JP" altLang="en-US" sz="700" dirty="0" smtClean="0">
                <a:solidFill>
                  <a:srgbClr val="717171"/>
                </a:solidFill>
                <a:cs typeface="メイリオ"/>
              </a:rPr>
              <a:t>はソニー株式会社の登録商標または商標です。 </a:t>
            </a:r>
          </a:p>
          <a:p>
            <a:pPr algn="ctr" defTabSz="815539">
              <a:spcAft>
                <a:spcPts val="300"/>
              </a:spcAft>
            </a:pPr>
            <a:r>
              <a:rPr lang="ja-JP" altLang="en-US" sz="700" dirty="0" smtClean="0">
                <a:solidFill>
                  <a:srgbClr val="717171"/>
                </a:solidFill>
                <a:cs typeface="メイリオ"/>
              </a:rPr>
              <a:t>各ソニー製品の商品名・サービス名はソニー株式会社またはグループ各社の登録商標または商標です。その他の製品および会社名は、各社の商号、登録商標または商標です。 </a:t>
            </a:r>
          </a:p>
        </p:txBody>
      </p:sp>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23412" y="2233733"/>
            <a:ext cx="2697190" cy="674844"/>
          </a:xfrm>
          <a:prstGeom prst="rect">
            <a:avLst/>
          </a:prstGeom>
        </p:spPr>
      </p:pic>
    </p:spTree>
    <p:extLst>
      <p:ext uri="{BB962C8B-B14F-4D97-AF65-F5344CB8AC3E}">
        <p14:creationId xmlns:p14="http://schemas.microsoft.com/office/powerpoint/2010/main" val="2341772163"/>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91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タイトルとコンテンツ２(Bold)">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88"/>
            <a:ext cx="8726400" cy="327627"/>
          </a:xfrm>
          <a:prstGeom prst="rect">
            <a:avLst/>
          </a:prstGeom>
        </p:spPr>
        <p:txBody>
          <a:bodyPr lIns="0" tIns="0" rIns="102268" bIns="0" anchor="b" anchorCtr="0"/>
          <a:lstStyle>
            <a:lvl1pPr algn="l">
              <a:defRPr sz="2300" b="1">
                <a:solidFill>
                  <a:srgbClr val="0081CC"/>
                </a:solidFill>
                <a:latin typeface="+mj-lt"/>
              </a:defRPr>
            </a:lvl1pPr>
          </a:lstStyle>
          <a:p>
            <a:r>
              <a:rPr kumimoji="1" lang="ja-JP" altLang="en-US" smtClean="0"/>
              <a:t>マスター タイトルの書式設定</a:t>
            </a:r>
            <a:endParaRPr kumimoji="1" lang="ja-JP" altLang="en-US" dirty="0"/>
          </a:p>
        </p:txBody>
      </p:sp>
      <p:sp>
        <p:nvSpPr>
          <p:cNvPr id="6" name="コンテンツ プレースホルダー 2"/>
          <p:cNvSpPr>
            <a:spLocks noGrp="1"/>
          </p:cNvSpPr>
          <p:nvPr>
            <p:ph idx="11"/>
          </p:nvPr>
        </p:nvSpPr>
        <p:spPr>
          <a:xfrm>
            <a:off x="210260" y="555526"/>
            <a:ext cx="4195514" cy="4176464"/>
          </a:xfrm>
          <a:prstGeom prst="rect">
            <a:avLst/>
          </a:prstGeom>
        </p:spPr>
        <p:txBody>
          <a:bodyPr lIns="0" tIns="51131" rIns="102268" bIns="51131">
            <a:normAutofit/>
          </a:bodyPr>
          <a:lstStyle>
            <a:lvl1pPr marL="202405" indent="-202405">
              <a:spcBef>
                <a:spcPts val="560"/>
              </a:spcBef>
              <a:buFont typeface="Wingdings" pitchFamily="2" charset="2"/>
              <a:buChar char="l"/>
              <a:defRPr sz="2000" b="1">
                <a:solidFill>
                  <a:schemeClr val="tx1">
                    <a:lumMod val="85000"/>
                    <a:lumOff val="15000"/>
                  </a:schemeClr>
                </a:solidFill>
                <a:latin typeface="+mn-lt"/>
                <a:ea typeface="+mn-ea"/>
              </a:defRPr>
            </a:lvl1pPr>
            <a:lvl2pPr marL="500686" indent="-202405">
              <a:spcBef>
                <a:spcPts val="560"/>
              </a:spcBef>
              <a:buFont typeface="Arial" pitchFamily="34" charset="0"/>
              <a:buChar char="•"/>
              <a:defRPr sz="1800" b="1">
                <a:solidFill>
                  <a:schemeClr val="tx1">
                    <a:lumMod val="75000"/>
                    <a:lumOff val="25000"/>
                  </a:schemeClr>
                </a:solidFill>
                <a:latin typeface="+mn-lt"/>
                <a:ea typeface="+mn-ea"/>
              </a:defRPr>
            </a:lvl2pPr>
            <a:lvl3pPr marL="985391" indent="-383505">
              <a:spcBef>
                <a:spcPts val="560"/>
              </a:spcBef>
              <a:buFont typeface="+mj-lt"/>
              <a:buAutoNum type="alphaLcPeriod"/>
              <a:defRPr sz="1600">
                <a:solidFill>
                  <a:schemeClr val="tx1">
                    <a:lumMod val="75000"/>
                    <a:lumOff val="25000"/>
                  </a:schemeClr>
                </a:solidFill>
                <a:latin typeface="+mn-lt"/>
                <a:ea typeface="+mn-ea"/>
              </a:defRPr>
            </a:lvl3pPr>
            <a:lvl4pPr marL="1104350" indent="-204184">
              <a:spcBef>
                <a:spcPts val="560"/>
              </a:spcBef>
              <a:buFont typeface="Arial" pitchFamily="34" charset="0"/>
              <a:buChar char="-"/>
              <a:tabLst>
                <a:tab pos="1104350" algn="l"/>
              </a:tabLst>
              <a:defRPr sz="1600">
                <a:solidFill>
                  <a:schemeClr val="tx1">
                    <a:lumMod val="75000"/>
                    <a:lumOff val="25000"/>
                  </a:schemeClr>
                </a:solidFill>
                <a:latin typeface="+mn-lt"/>
                <a:ea typeface="+mn-ea"/>
              </a:defRPr>
            </a:lvl4pPr>
            <a:lvl5pPr marL="1402633" indent="-197079">
              <a:spcBef>
                <a:spcPts val="560"/>
              </a:spcBef>
              <a:buFont typeface="Arial" pitchFamily="34" charset="0"/>
              <a:buChar char="-"/>
              <a:tabLst>
                <a:tab pos="1903318" algn="l"/>
              </a:tabLst>
              <a:defRPr sz="1600">
                <a:solidFill>
                  <a:schemeClr val="tx1">
                    <a:lumMod val="75000"/>
                    <a:lumOff val="25000"/>
                  </a:schemeClr>
                </a:solidFill>
                <a:latin typeface="+mn-lt"/>
                <a:ea typeface="+mn-ea"/>
              </a:defRPr>
            </a:lvl5pPr>
            <a:lvl6pPr marL="1706241" indent="-202405">
              <a:spcBef>
                <a:spcPts val="560"/>
              </a:spcBef>
              <a:buFont typeface="Arial" pitchFamily="34" charset="0"/>
              <a:buChar char="-"/>
              <a:defRPr sz="1600">
                <a:solidFill>
                  <a:srgbClr val="787878"/>
                </a:solidFill>
                <a:latin typeface="+mn-lt"/>
                <a:ea typeface="+mn-ea"/>
              </a:defRPr>
            </a:lvl6pPr>
            <a:lvl7pPr marL="2004521" indent="-197079">
              <a:spcBef>
                <a:spcPts val="560"/>
              </a:spcBef>
              <a:buFont typeface="Arial" pitchFamily="34" charset="0"/>
              <a:buChar char="-"/>
              <a:defRPr sz="1600">
                <a:solidFill>
                  <a:srgbClr val="787878"/>
                </a:solidFill>
                <a:latin typeface="+mn-lt"/>
                <a:ea typeface="+mn-ea"/>
              </a:defRPr>
            </a:lvl7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7" name="コンテンツ プレースホルダー 2"/>
          <p:cNvSpPr>
            <a:spLocks noGrp="1"/>
          </p:cNvSpPr>
          <p:nvPr>
            <p:ph idx="12"/>
          </p:nvPr>
        </p:nvSpPr>
        <p:spPr>
          <a:xfrm>
            <a:off x="4741200" y="555526"/>
            <a:ext cx="4195514" cy="4176464"/>
          </a:xfrm>
          <a:prstGeom prst="rect">
            <a:avLst/>
          </a:prstGeom>
        </p:spPr>
        <p:txBody>
          <a:bodyPr lIns="0" tIns="51131" rIns="102268" bIns="51131">
            <a:normAutofit/>
          </a:bodyPr>
          <a:lstStyle>
            <a:lvl1pPr marL="202405" indent="-202405">
              <a:spcBef>
                <a:spcPts val="560"/>
              </a:spcBef>
              <a:buFont typeface="Wingdings" pitchFamily="2" charset="2"/>
              <a:buChar char="l"/>
              <a:defRPr sz="2000" b="1">
                <a:solidFill>
                  <a:schemeClr val="tx1">
                    <a:lumMod val="85000"/>
                    <a:lumOff val="15000"/>
                  </a:schemeClr>
                </a:solidFill>
                <a:latin typeface="+mn-lt"/>
                <a:ea typeface="+mn-ea"/>
              </a:defRPr>
            </a:lvl1pPr>
            <a:lvl2pPr marL="500686" indent="-202405">
              <a:spcBef>
                <a:spcPts val="560"/>
              </a:spcBef>
              <a:buFont typeface="Arial" pitchFamily="34" charset="0"/>
              <a:buChar char="•"/>
              <a:defRPr sz="1800" b="1">
                <a:solidFill>
                  <a:schemeClr val="tx1">
                    <a:lumMod val="75000"/>
                    <a:lumOff val="25000"/>
                  </a:schemeClr>
                </a:solidFill>
                <a:latin typeface="+mn-lt"/>
                <a:ea typeface="+mn-ea"/>
              </a:defRPr>
            </a:lvl2pPr>
            <a:lvl3pPr marL="985391" indent="-383505">
              <a:spcBef>
                <a:spcPts val="560"/>
              </a:spcBef>
              <a:buFont typeface="+mj-lt"/>
              <a:buAutoNum type="alphaLcPeriod"/>
              <a:defRPr sz="1600">
                <a:solidFill>
                  <a:schemeClr val="tx1">
                    <a:lumMod val="75000"/>
                    <a:lumOff val="25000"/>
                  </a:schemeClr>
                </a:solidFill>
                <a:latin typeface="+mn-lt"/>
                <a:ea typeface="+mn-ea"/>
              </a:defRPr>
            </a:lvl3pPr>
            <a:lvl4pPr marL="1104350" indent="-204184">
              <a:spcBef>
                <a:spcPts val="560"/>
              </a:spcBef>
              <a:buFont typeface="Arial" pitchFamily="34" charset="0"/>
              <a:buChar char="-"/>
              <a:tabLst>
                <a:tab pos="1104350" algn="l"/>
              </a:tabLst>
              <a:defRPr sz="1600">
                <a:solidFill>
                  <a:schemeClr val="tx1">
                    <a:lumMod val="75000"/>
                    <a:lumOff val="25000"/>
                  </a:schemeClr>
                </a:solidFill>
                <a:latin typeface="+mn-lt"/>
                <a:ea typeface="+mn-ea"/>
              </a:defRPr>
            </a:lvl4pPr>
            <a:lvl5pPr marL="1402633" indent="-197079">
              <a:spcBef>
                <a:spcPts val="560"/>
              </a:spcBef>
              <a:buFont typeface="Arial" pitchFamily="34" charset="0"/>
              <a:buChar char="-"/>
              <a:tabLst>
                <a:tab pos="1903318" algn="l"/>
              </a:tabLst>
              <a:defRPr sz="1600">
                <a:solidFill>
                  <a:schemeClr val="tx1">
                    <a:lumMod val="75000"/>
                    <a:lumOff val="25000"/>
                  </a:schemeClr>
                </a:solidFill>
                <a:latin typeface="+mn-lt"/>
                <a:ea typeface="+mn-ea"/>
              </a:defRPr>
            </a:lvl5pPr>
            <a:lvl6pPr marL="1706241" indent="-202405">
              <a:spcBef>
                <a:spcPts val="560"/>
              </a:spcBef>
              <a:buFont typeface="Arial" pitchFamily="34" charset="0"/>
              <a:buChar char="-"/>
              <a:defRPr sz="1600">
                <a:solidFill>
                  <a:srgbClr val="787878"/>
                </a:solidFill>
                <a:latin typeface="+mn-lt"/>
                <a:ea typeface="+mn-ea"/>
              </a:defRPr>
            </a:lvl6pPr>
            <a:lvl7pPr marL="2004521" indent="-197079">
              <a:spcBef>
                <a:spcPts val="560"/>
              </a:spcBef>
              <a:buFont typeface="Arial" pitchFamily="34" charset="0"/>
              <a:buChar char="-"/>
              <a:defRPr sz="1600">
                <a:solidFill>
                  <a:srgbClr val="787878"/>
                </a:solidFill>
                <a:latin typeface="+mn-lt"/>
                <a:ea typeface="+mn-ea"/>
              </a:defRPr>
            </a:lvl7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12" name="Rectangle 10"/>
          <p:cNvSpPr>
            <a:spLocks noGrp="1" noChangeArrowheads="1"/>
          </p:cNvSpPr>
          <p:nvPr>
            <p:ph type="dt" sz="half" idx="2"/>
          </p:nvPr>
        </p:nvSpPr>
        <p:spPr bwMode="gray">
          <a:xfrm>
            <a:off x="489946" y="4912228"/>
            <a:ext cx="648000" cy="161925"/>
          </a:xfrm>
          <a:prstGeom prst="rect">
            <a:avLst/>
          </a:prstGeom>
        </p:spPr>
        <p:txBody>
          <a:bodyPr vert="horz" wrap="square" lIns="0" tIns="0" rIns="0" bIns="0" numCol="1" anchor="ctr" anchorCtr="0" compatLnSpc="1">
            <a:prstTxWarp prst="textNoShape">
              <a:avLst/>
            </a:prstTxWarp>
          </a:bodyPr>
          <a:lstStyle>
            <a:lvl1pPr algn="l">
              <a:defRPr kumimoji="1" sz="900" b="0" i="0" baseline="0">
                <a:solidFill>
                  <a:schemeClr val="bg1"/>
                </a:solidFill>
                <a:latin typeface="+mn-lt"/>
                <a:ea typeface="メイリオ" pitchFamily="50" charset="-128"/>
                <a:cs typeface="メイリオ" pitchFamily="50" charset="-128"/>
              </a:defRPr>
            </a:lvl1pPr>
          </a:lstStyle>
          <a:p>
            <a:pPr defTabSz="815539"/>
            <a:fld id="{FDCA90A2-DA99-4117-8D77-9AFA7741C9E7}" type="datetimeFigureOut">
              <a:rPr lang="ja-JP" altLang="en-US" smtClean="0">
                <a:solidFill>
                  <a:prstClr val="white"/>
                </a:solidFill>
              </a:rPr>
              <a:pPr defTabSz="815539"/>
              <a:t>2/10/17</a:t>
            </a:fld>
            <a:endParaRPr lang="ja-JP" altLang="en-US" dirty="0">
              <a:solidFill>
                <a:prstClr val="white"/>
              </a:solidFill>
            </a:endParaRPr>
          </a:p>
        </p:txBody>
      </p:sp>
      <p:sp>
        <p:nvSpPr>
          <p:cNvPr id="13" name="Slide Number Placeholder 12"/>
          <p:cNvSpPr>
            <a:spLocks noGrp="1" noChangeArrowheads="1"/>
          </p:cNvSpPr>
          <p:nvPr>
            <p:ph type="sldNum" sz="quarter" idx="4"/>
          </p:nvPr>
        </p:nvSpPr>
        <p:spPr bwMode="gray">
          <a:xfrm>
            <a:off x="29558" y="4912228"/>
            <a:ext cx="252000" cy="161925"/>
          </a:xfrm>
          <a:prstGeom prst="rect">
            <a:avLst/>
          </a:prstGeom>
        </p:spPr>
        <p:txBody>
          <a:bodyPr vert="horz" wrap="square" lIns="0" tIns="0" rIns="0" bIns="0" numCol="1" anchor="ctr" anchorCtr="0" compatLnSpc="1">
            <a:prstTxWarp prst="textNoShape">
              <a:avLst/>
            </a:prstTxWarp>
          </a:bodyPr>
          <a:lstStyle>
            <a:lvl1pPr algn="r">
              <a:defRPr kumimoji="1" sz="900">
                <a:solidFill>
                  <a:schemeClr val="bg1"/>
                </a:solidFill>
                <a:latin typeface="+mn-lt"/>
                <a:ea typeface="メイリオ" pitchFamily="50" charset="-128"/>
                <a:cs typeface="メイリオ" pitchFamily="50" charset="-128"/>
              </a:defRPr>
            </a:lvl1pPr>
          </a:lstStyle>
          <a:p>
            <a:pPr defTabSz="815539"/>
            <a:fld id="{79374456-5575-4BA9-B488-BBD480385D54}" type="slidenum">
              <a:rPr lang="ja-JP" altLang="en-US" smtClean="0">
                <a:solidFill>
                  <a:prstClr val="white"/>
                </a:solidFill>
              </a:rPr>
              <a:pPr defTabSz="815539"/>
              <a:t>‹#›</a:t>
            </a:fld>
            <a:endParaRPr lang="ja-JP" altLang="en-US" dirty="0">
              <a:solidFill>
                <a:prstClr val="white"/>
              </a:solidFill>
            </a:endParaRPr>
          </a:p>
        </p:txBody>
      </p:sp>
    </p:spTree>
    <p:extLst>
      <p:ext uri="{BB962C8B-B14F-4D97-AF65-F5344CB8AC3E}">
        <p14:creationId xmlns:p14="http://schemas.microsoft.com/office/powerpoint/2010/main" val="108814836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Light Gray/White MiddlePage">
    <p:spTree>
      <p:nvGrpSpPr>
        <p:cNvPr id="1" name=""/>
        <p:cNvGrpSpPr/>
        <p:nvPr/>
      </p:nvGrpSpPr>
      <p:grpSpPr>
        <a:xfrm>
          <a:off x="0" y="0"/>
          <a:ext cx="0" cy="0"/>
          <a:chOff x="0" y="0"/>
          <a:chExt cx="0" cy="0"/>
        </a:xfrm>
      </p:grpSpPr>
      <p:sp>
        <p:nvSpPr>
          <p:cNvPr id="18" name="正方形/長方形 1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25" tIns="34263" rIns="68525" bIns="34263" rtlCol="0" anchor="ctr"/>
          <a:lstStyle/>
          <a:p>
            <a:pPr algn="ctr" defTabSz="815539"/>
            <a:endParaRPr lang="ja-JP" altLang="en-US" sz="1600">
              <a:solidFill>
                <a:prstClr val="white"/>
              </a:solidFill>
            </a:endParaRPr>
          </a:p>
        </p:txBody>
      </p:sp>
      <p:sp>
        <p:nvSpPr>
          <p:cNvPr id="16" name="正方形/長方形 15"/>
          <p:cNvSpPr/>
          <p:nvPr userDrawn="1"/>
        </p:nvSpPr>
        <p:spPr>
          <a:xfrm>
            <a:off x="0" y="4819576"/>
            <a:ext cx="9143476" cy="323925"/>
          </a:xfrm>
          <a:prstGeom prst="rect">
            <a:avLst/>
          </a:prstGeom>
          <a:solidFill>
            <a:srgbClr val="C8C8C8"/>
          </a:solidFill>
          <a:ln>
            <a:noFill/>
          </a:ln>
        </p:spPr>
        <p:style>
          <a:lnRef idx="2">
            <a:schemeClr val="dk1">
              <a:shade val="50000"/>
            </a:schemeClr>
          </a:lnRef>
          <a:fillRef idx="1">
            <a:schemeClr val="dk1"/>
          </a:fillRef>
          <a:effectRef idx="0">
            <a:schemeClr val="dk1"/>
          </a:effectRef>
          <a:fontRef idx="minor">
            <a:schemeClr val="lt1"/>
          </a:fontRef>
        </p:style>
        <p:txBody>
          <a:bodyPr lIns="68525" tIns="34263" rIns="68525" bIns="34263" rtlCol="0" anchor="ctr"/>
          <a:lstStyle/>
          <a:p>
            <a:pPr algn="ctr" defTabSz="815539"/>
            <a:endParaRPr lang="ja-JP" altLang="en-US" sz="700">
              <a:solidFill>
                <a:srgbClr val="FFFFFF"/>
              </a:solidFill>
            </a:endParaRPr>
          </a:p>
        </p:txBody>
      </p:sp>
      <p:cxnSp>
        <p:nvCxnSpPr>
          <p:cNvPr id="27" name="直線コネクタ 26"/>
          <p:cNvCxnSpPr/>
          <p:nvPr userDrawn="1"/>
        </p:nvCxnSpPr>
        <p:spPr>
          <a:xfrm>
            <a:off x="1413051" y="4900548"/>
            <a:ext cx="0" cy="16198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スライド番号プレースホルダー 4"/>
          <p:cNvSpPr txBox="1">
            <a:spLocks/>
          </p:cNvSpPr>
          <p:nvPr userDrawn="1"/>
        </p:nvSpPr>
        <p:spPr>
          <a:xfrm>
            <a:off x="1065262" y="4907625"/>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solidFill>
                  <a:prstClr val="black"/>
                </a:solidFill>
              </a:rPr>
              <a:pPr/>
              <a:t>‹#›</a:t>
            </a:fld>
            <a:endParaRPr lang="ja-JP" altLang="en-US" sz="700" dirty="0">
              <a:solidFill>
                <a:prstClr val="black"/>
              </a:solidFill>
            </a:endParaRPr>
          </a:p>
        </p:txBody>
      </p:sp>
      <p:sp>
        <p:nvSpPr>
          <p:cNvPr id="33" name="タイトル 1"/>
          <p:cNvSpPr>
            <a:spLocks noGrp="1"/>
          </p:cNvSpPr>
          <p:nvPr>
            <p:ph type="title"/>
          </p:nvPr>
        </p:nvSpPr>
        <p:spPr bwMode="gray">
          <a:xfrm>
            <a:off x="323515" y="270211"/>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endParaRPr lang="ja-JP" altLang="en-US" dirty="0"/>
          </a:p>
        </p:txBody>
      </p:sp>
      <p:sp>
        <p:nvSpPr>
          <p:cNvPr id="34" name="コンテンツ プレースホルダ 6"/>
          <p:cNvSpPr>
            <a:spLocks noGrp="1"/>
          </p:cNvSpPr>
          <p:nvPr>
            <p:ph sz="quarter" idx="13"/>
          </p:nvPr>
        </p:nvSpPr>
        <p:spPr bwMode="gray">
          <a:xfrm>
            <a:off x="539981"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endParaRPr lang="ja-JP" altLang="en-US" dirty="0"/>
          </a:p>
        </p:txBody>
      </p:sp>
      <p:pic>
        <p:nvPicPr>
          <p:cNvPr id="13" name="図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2" y="4888570"/>
            <a:ext cx="785567" cy="196551"/>
          </a:xfrm>
          <a:prstGeom prst="rect">
            <a:avLst/>
          </a:prstGeom>
        </p:spPr>
      </p:pic>
      <p:pic>
        <p:nvPicPr>
          <p:cNvPr id="15" name="図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61" y="4819575"/>
            <a:ext cx="970541" cy="324538"/>
          </a:xfrm>
          <a:prstGeom prst="rect">
            <a:avLst/>
          </a:prstGeom>
        </p:spPr>
      </p:pic>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496861" y="4851976"/>
            <a:ext cx="595286" cy="29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25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smtClean="0"/>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grpSp>
        <p:nvGrpSpPr>
          <p:cNvPr id="6" name="Group 11"/>
          <p:cNvGrpSpPr>
            <a:grpSpLocks/>
          </p:cNvGrpSpPr>
          <p:nvPr userDrawn="1"/>
        </p:nvGrpSpPr>
        <p:grpSpPr bwMode="auto">
          <a:xfrm>
            <a:off x="7864652" y="4814140"/>
            <a:ext cx="1105514" cy="244136"/>
            <a:chOff x="4763" y="4042"/>
            <a:chExt cx="929" cy="205"/>
          </a:xfrm>
        </p:grpSpPr>
        <p:sp>
          <p:nvSpPr>
            <p:cNvPr id="8" name="AutoShape 12"/>
            <p:cNvSpPr>
              <a:spLocks noChangeArrowheads="1"/>
            </p:cNvSpPr>
            <p:nvPr userDrawn="1"/>
          </p:nvSpPr>
          <p:spPr bwMode="auto">
            <a:xfrm>
              <a:off x="4763" y="4042"/>
              <a:ext cx="929" cy="205"/>
            </a:xfrm>
            <a:prstGeom prst="roundRect">
              <a:avLst>
                <a:gd name="adj" fmla="val 21324"/>
              </a:avLst>
            </a:prstGeom>
            <a:gradFill rotWithShape="1">
              <a:gsLst>
                <a:gs pos="0">
                  <a:srgbClr val="C90613">
                    <a:gamma/>
                    <a:tint val="78431"/>
                    <a:invGamma/>
                  </a:srgbClr>
                </a:gs>
                <a:gs pos="100000">
                  <a:srgbClr val="C90613"/>
                </a:gs>
              </a:gsLst>
              <a:lin ang="5400000" scaled="1"/>
            </a:gradFill>
            <a:ln>
              <a:noFill/>
            </a:ln>
            <a:effectLst/>
            <a:extLst>
              <a:ext uri="{91240B29-F687-4f45-9708-019B960494DF}">
                <a14:hiddenLine xmlns:a14="http://schemas.microsoft.com/office/drawing/2010/main" w="31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36000" anchor="ctr"/>
            <a:lstStyle/>
            <a:p>
              <a:pPr algn="ctr" defTabSz="663290" eaLnBrk="0" hangingPunct="0">
                <a:defRPr/>
              </a:pPr>
              <a:endParaRPr kumimoji="0" lang="ja-JP" altLang="ja-JP" sz="1000" kern="0">
                <a:solidFill>
                  <a:srgbClr val="FFFFFF"/>
                </a:solidFill>
                <a:latin typeface="Tahoma" pitchFamily="34" charset="0"/>
              </a:endParaRPr>
            </a:p>
          </p:txBody>
        </p:sp>
        <p:sp>
          <p:nvSpPr>
            <p:cNvPr id="11" name="Rectangle 13"/>
            <p:cNvSpPr>
              <a:spLocks noChangeArrowheads="1"/>
            </p:cNvSpPr>
            <p:nvPr userDrawn="1"/>
          </p:nvSpPr>
          <p:spPr bwMode="auto">
            <a:xfrm>
              <a:off x="5280" y="4100"/>
              <a:ext cx="91" cy="91"/>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90" eaLnBrk="0" hangingPunct="0">
                <a:defRPr/>
              </a:pPr>
              <a:r>
                <a:rPr kumimoji="0" lang="en-US" altLang="ja-JP" sz="900" kern="0">
                  <a:solidFill>
                    <a:srgbClr val="FFFFFF"/>
                  </a:solidFill>
                  <a:latin typeface="Tahoma" pitchFamily="34" charset="0"/>
                </a:rPr>
                <a:t>CONFIDENTIAL</a:t>
              </a:r>
            </a:p>
          </p:txBody>
        </p:sp>
        <p:sp>
          <p:nvSpPr>
            <p:cNvPr id="12" name="Rectangle 14"/>
            <p:cNvSpPr>
              <a:spLocks noChangeArrowheads="1"/>
            </p:cNvSpPr>
            <p:nvPr userDrawn="1"/>
          </p:nvSpPr>
          <p:spPr bwMode="auto">
            <a:xfrm>
              <a:off x="4825" y="4094"/>
              <a:ext cx="91" cy="91"/>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90" eaLnBrk="0" hangingPunct="0">
                <a:defRPr/>
              </a:pPr>
              <a:r>
                <a:rPr kumimoji="0" lang="ja-JP" altLang="en-US" sz="1300" kern="0" dirty="0">
                  <a:solidFill>
                    <a:srgbClr val="FFFFFF"/>
                  </a:solidFill>
                  <a:latin typeface="Tahoma" pitchFamily="34" charset="0"/>
                </a:rPr>
                <a:t>秘</a:t>
              </a:r>
            </a:p>
          </p:txBody>
        </p:sp>
        <p:sp>
          <p:nvSpPr>
            <p:cNvPr id="14" name="Line 15"/>
            <p:cNvSpPr>
              <a:spLocks noChangeShapeType="1"/>
            </p:cNvSpPr>
            <p:nvPr userDrawn="1"/>
          </p:nvSpPr>
          <p:spPr bwMode="auto">
            <a:xfrm>
              <a:off x="4965" y="4065"/>
              <a:ext cx="0" cy="159"/>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63290">
                <a:defRPr/>
              </a:pPr>
              <a:endParaRPr kumimoji="0" lang="ja-JP" altLang="en-US" sz="1300" kern="0">
                <a:solidFill>
                  <a:sysClr val="windowText" lastClr="000000"/>
                </a:solidFill>
              </a:endParaRPr>
            </a:p>
          </p:txBody>
        </p:sp>
      </p:grpSp>
      <p:sp>
        <p:nvSpPr>
          <p:cNvPr id="10"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defTabSz="685474" fontAlgn="base">
              <a:spcBef>
                <a:spcPct val="0"/>
              </a:spcBef>
              <a:spcAft>
                <a:spcPct val="0"/>
              </a:spcAft>
              <a:defRPr/>
            </a:pPr>
            <a:fld id="{27D7B6D7-B93D-4A81-9951-1EF138C68E07}" type="slidenum">
              <a:rPr lang="en-US" altLang="ja-JP" sz="1300" b="1" kern="0" smtClean="0">
                <a:solidFill>
                  <a:prstClr val="white">
                    <a:lumMod val="50000"/>
                  </a:prstClr>
                </a:solidFill>
                <a:latin typeface="Tahoma" pitchFamily="34" charset="0"/>
                <a:ea typeface="Tahoma" pitchFamily="34" charset="0"/>
                <a:cs typeface="Tahoma" pitchFamily="34" charset="0"/>
              </a:rPr>
              <a:pPr defTabSz="685474" fontAlgn="base">
                <a:spcBef>
                  <a:spcPct val="0"/>
                </a:spcBef>
                <a:spcAft>
                  <a:spcPct val="0"/>
                </a:spcAft>
                <a:defRPr/>
              </a:pPr>
              <a:t>‹#›</a:t>
            </a:fld>
            <a:r>
              <a:rPr lang="en-US" altLang="ja-JP" sz="1300" b="1" kern="0" dirty="0" smtClean="0">
                <a:solidFill>
                  <a:prstClr val="white">
                    <a:lumMod val="50000"/>
                  </a:prstClr>
                </a:solidFill>
                <a:latin typeface="Tahoma" pitchFamily="34" charset="0"/>
                <a:ea typeface="Tahoma" pitchFamily="34" charset="0"/>
                <a:cs typeface="Tahoma" pitchFamily="34" charset="0"/>
              </a:rPr>
              <a:t>  </a:t>
            </a:r>
            <a:r>
              <a:rPr lang="en-US" altLang="ja-JP" sz="1300" dirty="0" smtClean="0">
                <a:solidFill>
                  <a:srgbClr val="1952A6"/>
                </a:solidFill>
                <a:latin typeface="Myriad Pro" pitchFamily="34" charset="0"/>
                <a:ea typeface="Adobe Gothic Std B" pitchFamily="34" charset="-128"/>
                <a:cs typeface="Times New Roman"/>
              </a:rPr>
              <a:t>▇</a:t>
            </a:r>
            <a:r>
              <a:rPr lang="en-US" altLang="ja-JP" sz="1300" dirty="0" smtClean="0">
                <a:solidFill>
                  <a:srgbClr val="54A9CC"/>
                </a:solidFill>
                <a:latin typeface="Myriad Pro" pitchFamily="34" charset="0"/>
                <a:ea typeface="Adobe Gothic Std B" pitchFamily="34" charset="-128"/>
                <a:cs typeface="Times New Roman"/>
              </a:rPr>
              <a:t>▇</a:t>
            </a:r>
            <a:r>
              <a:rPr lang="en-US" altLang="ja-JP" sz="1300" dirty="0" smtClean="0">
                <a:solidFill>
                  <a:srgbClr val="D42F7E">
                    <a:lumMod val="50000"/>
                  </a:srgbClr>
                </a:solidFill>
                <a:latin typeface="Myriad Pro" pitchFamily="34" charset="0"/>
                <a:ea typeface="Adobe Gothic Std B" pitchFamily="34" charset="-128"/>
                <a:cs typeface="Times New Roman"/>
              </a:rPr>
              <a:t>▇</a:t>
            </a:r>
            <a:r>
              <a:rPr lang="ja-JP" altLang="en-US" sz="1300" dirty="0" smtClean="0">
                <a:solidFill>
                  <a:srgbClr val="7FD13B"/>
                </a:solidFill>
                <a:latin typeface="Myriad Pro" pitchFamily="34" charset="0"/>
                <a:ea typeface="Adobe Gothic Std B" pitchFamily="34" charset="-128"/>
                <a:cs typeface="Times New Roman"/>
              </a:rPr>
              <a:t>  </a:t>
            </a:r>
            <a:r>
              <a:rPr lang="en-US" altLang="ja-JP" sz="1300" dirty="0" smtClean="0">
                <a:solidFill>
                  <a:prstClr val="white">
                    <a:lumMod val="75000"/>
                  </a:prstClr>
                </a:solidFill>
                <a:latin typeface="Myriad Pro" pitchFamily="34" charset="0"/>
                <a:ea typeface="Adobe Gothic Std B" pitchFamily="34" charset="-128"/>
                <a:cs typeface="Times New Roman"/>
              </a:rPr>
              <a:t>System R&amp;D Group (SRDG)</a:t>
            </a:r>
            <a:endParaRPr lang="ja-JP" altLang="ja-JP" sz="1200" dirty="0" smtClean="0">
              <a:solidFill>
                <a:prstClr val="white">
                  <a:lumMod val="7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88226187"/>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タイトル 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52000" y="2151950"/>
            <a:ext cx="8640000" cy="419803"/>
          </a:xfrm>
          <a:prstGeom prst="rect">
            <a:avLst/>
          </a:prstGeom>
        </p:spPr>
        <p:txBody>
          <a:bodyPr lIns="0" tIns="0" rIns="0" bIns="0" anchor="b" anchorCtr="0"/>
          <a:lstStyle>
            <a:lvl1pPr algn="ctr">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52000" y="2642400"/>
            <a:ext cx="8640000" cy="210792"/>
          </a:xfrm>
          <a:prstGeom prst="rect">
            <a:avLst/>
          </a:prstGeom>
        </p:spPr>
        <p:txBody>
          <a:bodyPr lIns="0" tIns="0" rIns="0" bIns="0" anchor="t" anchorCtr="0"/>
          <a:lstStyle>
            <a:lvl1pPr marL="0" indent="0" algn="ctr">
              <a:buNone/>
              <a:defRPr sz="1300" b="0" baseline="0">
                <a:solidFill>
                  <a:srgbClr val="464646"/>
                </a:solidFill>
                <a:latin typeface="+mn-lt"/>
              </a:defRPr>
            </a:lvl1pPr>
            <a:lvl2pPr marL="457075" indent="0" algn="ctr">
              <a:buNone/>
              <a:defRPr>
                <a:solidFill>
                  <a:schemeClr val="tx1">
                    <a:tint val="75000"/>
                  </a:schemeClr>
                </a:solidFill>
              </a:defRPr>
            </a:lvl2pPr>
            <a:lvl3pPr marL="914148" indent="0" algn="ctr">
              <a:buNone/>
              <a:defRPr>
                <a:solidFill>
                  <a:schemeClr val="tx1">
                    <a:tint val="75000"/>
                  </a:schemeClr>
                </a:solidFill>
              </a:defRPr>
            </a:lvl3pPr>
            <a:lvl4pPr marL="1371222" indent="0" algn="ctr">
              <a:buNone/>
              <a:defRPr>
                <a:solidFill>
                  <a:schemeClr val="tx1">
                    <a:tint val="75000"/>
                  </a:schemeClr>
                </a:solidFill>
              </a:defRPr>
            </a:lvl4pPr>
            <a:lvl5pPr marL="1828295" indent="0" algn="ctr">
              <a:buNone/>
              <a:defRPr>
                <a:solidFill>
                  <a:schemeClr val="tx1">
                    <a:tint val="75000"/>
                  </a:schemeClr>
                </a:solidFill>
              </a:defRPr>
            </a:lvl5pPr>
            <a:lvl6pPr marL="2285369" indent="0" algn="ctr">
              <a:buNone/>
              <a:defRPr>
                <a:solidFill>
                  <a:schemeClr val="tx1">
                    <a:tint val="75000"/>
                  </a:schemeClr>
                </a:solidFill>
              </a:defRPr>
            </a:lvl6pPr>
            <a:lvl7pPr marL="2742444" indent="0" algn="ctr">
              <a:buNone/>
              <a:defRPr>
                <a:solidFill>
                  <a:schemeClr val="tx1">
                    <a:tint val="75000"/>
                  </a:schemeClr>
                </a:solidFill>
              </a:defRPr>
            </a:lvl7pPr>
            <a:lvl8pPr marL="3199518" indent="0" algn="ctr">
              <a:buNone/>
              <a:defRPr>
                <a:solidFill>
                  <a:schemeClr val="tx1">
                    <a:tint val="75000"/>
                  </a:schemeClr>
                </a:solidFill>
              </a:defRPr>
            </a:lvl8pPr>
            <a:lvl9pPr marL="3656592"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52000" y="3867894"/>
            <a:ext cx="8640000" cy="127452"/>
          </a:xfrm>
          <a:prstGeom prst="rect">
            <a:avLst/>
          </a:prstGeom>
        </p:spPr>
        <p:txBody>
          <a:bodyPr lIns="0" tIns="0" rIns="0" bIns="0"/>
          <a:lstStyle>
            <a:lvl1pPr marL="0" indent="0" algn="ctr">
              <a:buNone/>
              <a:defRPr sz="1000">
                <a:latin typeface="+mn-lt"/>
              </a:defRPr>
            </a:lvl1pPr>
            <a:lvl2pPr marL="457075" indent="0">
              <a:buNone/>
              <a:defRPr sz="1000"/>
            </a:lvl2pPr>
            <a:lvl3pPr marL="914148" indent="0">
              <a:buNone/>
              <a:defRPr sz="1000"/>
            </a:lvl3pPr>
            <a:lvl4pPr marL="1371222" indent="0">
              <a:buNone/>
              <a:defRPr sz="1000"/>
            </a:lvl4pPr>
            <a:lvl5pPr marL="1828295" indent="0">
              <a:buNone/>
              <a:defRPr sz="1000"/>
            </a:lvl5pPr>
          </a:lstStyle>
          <a:p>
            <a:pPr lvl="0"/>
            <a:r>
              <a:rPr kumimoji="1" lang="ja-JP" altLang="en-US" dirty="0" smtClean="0"/>
              <a:t>日付</a:t>
            </a:r>
            <a:r>
              <a:rPr kumimoji="1" lang="en-US" altLang="ja-JP" dirty="0" smtClean="0"/>
              <a:t>,</a:t>
            </a:r>
            <a:r>
              <a:rPr kumimoji="1" lang="ja-JP" altLang="en-US" dirty="0" smtClean="0"/>
              <a:t>バージョンとか</a:t>
            </a:r>
          </a:p>
        </p:txBody>
      </p:sp>
      <p:sp>
        <p:nvSpPr>
          <p:cNvPr id="11" name="Date Placeholder 10"/>
          <p:cNvSpPr>
            <a:spLocks noGrp="1" noChangeArrowheads="1"/>
          </p:cNvSpPr>
          <p:nvPr>
            <p:ph type="dt" sz="half" idx="2"/>
          </p:nvPr>
        </p:nvSpPr>
        <p:spPr bwMode="gray">
          <a:xfrm>
            <a:off x="489946" y="4912226"/>
            <a:ext cx="648000" cy="161925"/>
          </a:xfrm>
          <a:prstGeom prst="rect">
            <a:avLst/>
          </a:prstGeom>
        </p:spPr>
        <p:txBody>
          <a:bodyPr vert="horz" wrap="square" lIns="0" tIns="0" rIns="0" bIns="0" numCol="1" anchor="ctr" anchorCtr="0" compatLnSpc="1">
            <a:prstTxWarp prst="textNoShape">
              <a:avLst/>
            </a:prstTxWarp>
          </a:bodyPr>
          <a:lstStyle>
            <a:lvl1pPr algn="l">
              <a:defRPr kumimoji="1" sz="800" b="0" i="0" baseline="0">
                <a:solidFill>
                  <a:schemeClr val="bg1"/>
                </a:solidFill>
                <a:latin typeface="+mn-lt"/>
                <a:ea typeface="メイリオ" pitchFamily="50" charset="-128"/>
                <a:cs typeface="メイリオ" pitchFamily="50" charset="-128"/>
              </a:defRPr>
            </a:lvl1pPr>
          </a:lstStyle>
          <a:p>
            <a:pPr defTabSz="914148">
              <a:defRPr/>
            </a:pPr>
            <a:fld id="{511E5FD4-6068-4A15-BCDF-71F4FD153482}" type="datetime1">
              <a:rPr lang="ja-JP" altLang="en-US" smtClean="0">
                <a:solidFill>
                  <a:prstClr val="white"/>
                </a:solidFill>
              </a:rPr>
              <a:pPr defTabSz="914148">
                <a:defRPr/>
              </a:pPr>
              <a:t>2/10/17</a:t>
            </a:fld>
            <a:endParaRPr lang="en-US" altLang="ja-JP" dirty="0">
              <a:solidFill>
                <a:prstClr val="white"/>
              </a:solidFill>
            </a:endParaRP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defTabSz="815539">
              <a:defRPr/>
            </a:pPr>
            <a:fld id="{7C6F3527-79FB-4A94-B9C7-E3F8D3D01080}" type="slidenum">
              <a:rPr lang="en-US" altLang="ja-JP" smtClean="0">
                <a:solidFill>
                  <a:prstClr val="white"/>
                </a:solidFill>
              </a:rPr>
              <a:pPr defTabSz="815539">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52000" y="1923678"/>
            <a:ext cx="8640000" cy="226800"/>
          </a:xfrm>
          <a:prstGeom prst="rect">
            <a:avLst/>
          </a:prstGeom>
        </p:spPr>
        <p:txBody>
          <a:bodyPr lIns="0" tIns="0" rIns="0" bIns="0"/>
          <a:lstStyle>
            <a:lvl1pPr marL="0" indent="0" algn="ctr">
              <a:buNone/>
              <a:defRPr sz="1300">
                <a:solidFill>
                  <a:srgbClr val="464646"/>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33900288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タイトルとコンテンツ２">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rIns="91415" bIns="0" anchor="b" anchorCtr="0"/>
          <a:lstStyle>
            <a:lvl1pPr algn="l">
              <a:defRPr sz="2000" b="1">
                <a:solidFill>
                  <a:srgbClr val="0081CC"/>
                </a:solidFill>
                <a:latin typeface="+mj-lt"/>
              </a:defRPr>
            </a:lvl1pPr>
          </a:lstStyle>
          <a:p>
            <a:r>
              <a:rPr kumimoji="1" lang="ja-JP" altLang="en-US" dirty="0" smtClean="0"/>
              <a:t>マスター タイトルの書式設定</a:t>
            </a:r>
            <a:endParaRPr kumimoji="1" lang="ja-JP" altLang="en-US" dirty="0"/>
          </a:p>
        </p:txBody>
      </p:sp>
      <p:sp>
        <p:nvSpPr>
          <p:cNvPr id="12" name="Rectangle 10"/>
          <p:cNvSpPr>
            <a:spLocks noGrp="1" noChangeArrowheads="1"/>
          </p:cNvSpPr>
          <p:nvPr>
            <p:ph type="dt" sz="half" idx="2"/>
          </p:nvPr>
        </p:nvSpPr>
        <p:spPr bwMode="gray">
          <a:xfrm>
            <a:off x="489946" y="4912226"/>
            <a:ext cx="648000" cy="161925"/>
          </a:xfrm>
          <a:prstGeom prst="rect">
            <a:avLst/>
          </a:prstGeom>
        </p:spPr>
        <p:txBody>
          <a:bodyPr vert="horz" wrap="square" lIns="0" tIns="0" rIns="0" bIns="0" numCol="1" anchor="ctr" anchorCtr="0" compatLnSpc="1">
            <a:prstTxWarp prst="textNoShape">
              <a:avLst/>
            </a:prstTxWarp>
          </a:bodyPr>
          <a:lstStyle>
            <a:lvl1pPr algn="l">
              <a:defRPr kumimoji="1" sz="800" b="0" i="0" baseline="0">
                <a:solidFill>
                  <a:schemeClr val="bg1"/>
                </a:solidFill>
                <a:latin typeface="+mn-lt"/>
                <a:ea typeface="メイリオ" pitchFamily="50" charset="-128"/>
                <a:cs typeface="メイリオ" pitchFamily="50" charset="-128"/>
              </a:defRPr>
            </a:lvl1pPr>
          </a:lstStyle>
          <a:p>
            <a:pPr defTabSz="914148">
              <a:defRPr/>
            </a:pPr>
            <a:fld id="{5D646FB1-BF1E-4F3C-B213-5D60857DDE71}" type="datetime1">
              <a:rPr lang="ja-JP" altLang="en-US" smtClean="0">
                <a:solidFill>
                  <a:prstClr val="white"/>
                </a:solidFill>
              </a:rPr>
              <a:pPr defTabSz="914148">
                <a:defRPr/>
              </a:pPr>
              <a:t>2/10/17</a:t>
            </a:fld>
            <a:endParaRPr lang="en-US" altLang="ja-JP" dirty="0">
              <a:solidFill>
                <a:prstClr val="white"/>
              </a:solidFill>
            </a:endParaRPr>
          </a:p>
        </p:txBody>
      </p:sp>
      <p:sp>
        <p:nvSpPr>
          <p:cNvPr id="13" name="Slide Number Placeholder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defTabSz="815539">
              <a:defRPr/>
            </a:pPr>
            <a:fld id="{7C6F3527-79FB-4A94-B9C7-E3F8D3D01080}" type="slidenum">
              <a:rPr lang="en-US" altLang="ja-JP" smtClean="0">
                <a:solidFill>
                  <a:prstClr val="white"/>
                </a:solidFill>
              </a:rPr>
              <a:pPr defTabSz="815539">
                <a:defRPr/>
              </a:pPr>
              <a:t>‹#›</a:t>
            </a:fld>
            <a:endParaRPr lang="en-US" altLang="ja-JP" dirty="0">
              <a:solidFill>
                <a:prstClr val="white"/>
              </a:solidFill>
            </a:endParaRPr>
          </a:p>
        </p:txBody>
      </p:sp>
    </p:spTree>
    <p:extLst>
      <p:ext uri="{BB962C8B-B14F-4D97-AF65-F5344CB8AC3E}">
        <p14:creationId xmlns:p14="http://schemas.microsoft.com/office/powerpoint/2010/main" val="1057980663"/>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age">
    <p:spTree>
      <p:nvGrpSpPr>
        <p:cNvPr id="1" name=""/>
        <p:cNvGrpSpPr/>
        <p:nvPr/>
      </p:nvGrpSpPr>
      <p:grpSpPr>
        <a:xfrm>
          <a:off x="0" y="0"/>
          <a:ext cx="0" cy="0"/>
          <a:chOff x="0" y="0"/>
          <a:chExt cx="0" cy="0"/>
        </a:xfrm>
      </p:grpSpPr>
      <p:sp>
        <p:nvSpPr>
          <p:cNvPr id="3" name="Rectangle 2"/>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a:prstGeom prst="rect">
            <a:avLst/>
          </a:prstGeo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a:prstGeom prst="rect">
            <a:avLst/>
          </a:prstGeo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extLst>
      <p:ext uri="{BB962C8B-B14F-4D97-AF65-F5344CB8AC3E}">
        <p14:creationId xmlns:p14="http://schemas.microsoft.com/office/powerpoint/2010/main" val="205263997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page">
    <p:bg>
      <p:bgPr>
        <a:solidFill>
          <a:schemeClr val="tx2"/>
        </a:solidFill>
        <a:effectLst/>
      </p:bgPr>
    </p:bg>
    <p:spTree>
      <p:nvGrpSpPr>
        <p:cNvPr id="1" name=""/>
        <p:cNvGrpSpPr/>
        <p:nvPr/>
      </p:nvGrpSpPr>
      <p:grpSpPr>
        <a:xfrm>
          <a:off x="0" y="0"/>
          <a:ext cx="0" cy="0"/>
          <a:chOff x="0" y="0"/>
          <a:chExt cx="0" cy="0"/>
        </a:xfrm>
      </p:grpSpPr>
      <p:sp>
        <p:nvSpPr>
          <p:cNvPr id="11" name="Rectangle 12"/>
          <p:cNvSpPr>
            <a:spLocks noGrp="1" noChangeArrowheads="1"/>
          </p:cNvSpPr>
          <p:nvPr>
            <p:ph type="ctrTitle" hasCustomPrompt="1"/>
          </p:nvPr>
        </p:nvSpPr>
        <p:spPr>
          <a:xfrm>
            <a:off x="662400" y="1350000"/>
            <a:ext cx="7826400" cy="540000"/>
          </a:xfrm>
          <a:prstGeom prst="rect">
            <a:avLst/>
          </a:prstGeom>
        </p:spPr>
        <p:txBody>
          <a:bodyPr lIns="90000" tIns="0" rIns="90000" bIns="0" anchor="b" anchorCtr="0">
            <a:noAutofit/>
          </a:bodyPr>
          <a:lstStyle>
            <a:lvl1pPr algn="ctr">
              <a:defRPr sz="2400" b="1" baseline="0" smtClean="0">
                <a:solidFill>
                  <a:schemeClr val="tx1"/>
                </a:solidFill>
                <a:latin typeface="+mj-lt"/>
              </a:defRPr>
            </a:lvl1pPr>
          </a:lstStyle>
          <a:p>
            <a:r>
              <a:rPr lang="en-US" altLang="ja-JP" noProof="0" dirty="0" smtClean="0"/>
              <a:t>A</a:t>
            </a:r>
            <a:r>
              <a:rPr lang="en-US" altLang="ja-JP" noProof="0" smtClean="0"/>
              <a:t>dd </a:t>
            </a:r>
            <a:r>
              <a:rPr lang="en-US" altLang="ja-JP" noProof="0" dirty="0" smtClean="0"/>
              <a:t>main title</a:t>
            </a:r>
          </a:p>
        </p:txBody>
      </p:sp>
      <p:sp>
        <p:nvSpPr>
          <p:cNvPr id="12" name="Rectangle 8"/>
          <p:cNvSpPr>
            <a:spLocks noGrp="1" noChangeArrowheads="1"/>
          </p:cNvSpPr>
          <p:nvPr>
            <p:ph type="subTitle" idx="1" hasCustomPrompt="1"/>
          </p:nvPr>
        </p:nvSpPr>
        <p:spPr>
          <a:xfrm>
            <a:off x="662400" y="2160000"/>
            <a:ext cx="7826400" cy="810000"/>
          </a:xfrm>
          <a:prstGeom prst="rect">
            <a:avLst/>
          </a:prstGeom>
        </p:spPr>
        <p:txBody>
          <a:bodyPr wrap="square" lIns="0" tIns="0" rIns="0" bIns="0">
            <a:noAutofit/>
          </a:bodyPr>
          <a:lstStyle>
            <a:lvl1pPr marL="0" indent="0" algn="ctr">
              <a:spcBef>
                <a:spcPts val="0"/>
              </a:spcBef>
              <a:buNone/>
              <a:defRPr sz="1500" b="1" baseline="0" smtClean="0">
                <a:solidFill>
                  <a:schemeClr val="tx1"/>
                </a:solidFill>
                <a:latin typeface="+mj-lt"/>
              </a:defRPr>
            </a:lvl1pPr>
          </a:lstStyle>
          <a:p>
            <a:r>
              <a:rPr lang="en-US" altLang="ja-JP" noProof="0" dirty="0" smtClean="0"/>
              <a:t>A</a:t>
            </a:r>
            <a:r>
              <a:rPr lang="en-US" altLang="ja-JP" noProof="0" smtClean="0"/>
              <a:t>dd </a:t>
            </a:r>
            <a:r>
              <a:rPr lang="en-US" altLang="ja-JP" noProof="0" dirty="0" smtClean="0"/>
              <a:t>sub title</a:t>
            </a:r>
          </a:p>
        </p:txBody>
      </p:sp>
      <p:sp>
        <p:nvSpPr>
          <p:cNvPr id="13" name="テキスト プレースホルダ 9"/>
          <p:cNvSpPr>
            <a:spLocks noGrp="1"/>
          </p:cNvSpPr>
          <p:nvPr>
            <p:ph type="body" sz="quarter" idx="13" hasCustomPrompt="1"/>
          </p:nvPr>
        </p:nvSpPr>
        <p:spPr>
          <a:xfrm>
            <a:off x="662400" y="3510000"/>
            <a:ext cx="7826400" cy="673200"/>
          </a:xfrm>
          <a:prstGeom prst="rect">
            <a:avLst/>
          </a:prstGeom>
          <a:ln>
            <a:noFill/>
          </a:ln>
        </p:spPr>
        <p:txBody>
          <a:bodyPr lIns="0" tIns="0" rIns="0" bIns="0" anchor="t" anchorCtr="0">
            <a:noAutofit/>
          </a:bodyPr>
          <a:lstStyle>
            <a:lvl1pPr marL="0" indent="0" algn="ctr">
              <a:spcBef>
                <a:spcPts val="0"/>
              </a:spcBef>
              <a:spcAft>
                <a:spcPts val="0"/>
              </a:spcAft>
              <a:buFontTx/>
              <a:buNone/>
              <a:defRPr sz="1050" baseline="0">
                <a:solidFill>
                  <a:schemeClr val="tx1"/>
                </a:solidFill>
                <a:latin typeface="+mn-lt"/>
              </a:defRPr>
            </a:lvl1pPr>
            <a:lvl2pPr algn="ctr">
              <a:spcAft>
                <a:spcPts val="0"/>
              </a:spcAft>
              <a:buFontTx/>
              <a:buNone/>
              <a:defRPr sz="1000"/>
            </a:lvl2pPr>
            <a:lvl3pPr algn="ctr">
              <a:defRPr/>
            </a:lvl3pPr>
            <a:lvl4pPr algn="ctr">
              <a:defRPr/>
            </a:lvl4pPr>
            <a:lvl5pPr algn="ctr">
              <a:defRPr/>
            </a:lvl5pPr>
          </a:lstStyle>
          <a:p>
            <a:pPr lvl="0"/>
            <a:r>
              <a:rPr lang="en-US" altLang="ja-JP" noProof="0" dirty="0" smtClean="0">
                <a:latin typeface="HelveticaNeueLT Pro 55 Roman" pitchFamily="34" charset="0"/>
              </a:rPr>
              <a:t>D</a:t>
            </a:r>
            <a:r>
              <a:rPr lang="en-US" altLang="ja-JP" noProof="0" smtClean="0">
                <a:latin typeface="HelveticaNeueLT Pro 55 Roman" pitchFamily="34" charset="0"/>
              </a:rPr>
              <a:t>epartment </a:t>
            </a:r>
            <a:r>
              <a:rPr lang="en-US" altLang="ja-JP" noProof="0" dirty="0" smtClean="0">
                <a:latin typeface="HelveticaNeueLT Pro 55 Roman" pitchFamily="34" charset="0"/>
              </a:rPr>
              <a:t>name</a:t>
            </a:r>
            <a:endParaRPr lang="en-US" altLang="ja-JP" noProof="0" dirty="0" smtClean="0"/>
          </a:p>
        </p:txBody>
      </p:sp>
      <p:sp>
        <p:nvSpPr>
          <p:cNvPr id="9" name="テキスト プレースホルダ 9"/>
          <p:cNvSpPr>
            <a:spLocks noGrp="1"/>
          </p:cNvSpPr>
          <p:nvPr>
            <p:ph type="body" sz="quarter" idx="14" hasCustomPrompt="1"/>
          </p:nvPr>
        </p:nvSpPr>
        <p:spPr>
          <a:xfrm>
            <a:off x="662400" y="4320000"/>
            <a:ext cx="7826400" cy="349200"/>
          </a:xfrm>
          <a:prstGeom prst="rect">
            <a:avLst/>
          </a:prstGeom>
          <a:ln>
            <a:noFill/>
          </a:ln>
        </p:spPr>
        <p:txBody>
          <a:bodyPr lIns="0" tIns="0" rIns="0" bIns="0" anchor="t" anchorCtr="0">
            <a:noAutofit/>
          </a:bodyPr>
          <a:lstStyle>
            <a:lvl1pPr marL="0" indent="0" algn="ctr">
              <a:spcBef>
                <a:spcPts val="0"/>
              </a:spcBef>
              <a:spcAft>
                <a:spcPts val="0"/>
              </a:spcAft>
              <a:buFontTx/>
              <a:buNone/>
              <a:defRPr sz="750" baseline="0">
                <a:solidFill>
                  <a:schemeClr val="tx1"/>
                </a:solidFill>
                <a:latin typeface="+mn-lt"/>
              </a:defRPr>
            </a:lvl1pPr>
            <a:lvl2pPr algn="ctr">
              <a:spcAft>
                <a:spcPts val="0"/>
              </a:spcAft>
              <a:buFontTx/>
              <a:buNone/>
              <a:defRPr sz="1000"/>
            </a:lvl2pPr>
            <a:lvl3pPr algn="ctr">
              <a:defRPr/>
            </a:lvl3pPr>
            <a:lvl4pPr algn="ctr">
              <a:defRPr/>
            </a:lvl4pPr>
            <a:lvl5pPr algn="ctr">
              <a:defRPr/>
            </a:lvl5pPr>
          </a:lstStyle>
          <a:p>
            <a:pPr lvl="0"/>
            <a:r>
              <a:rPr lang="en-US" altLang="ja-JP" noProof="0" dirty="0" smtClean="0"/>
              <a:t>© Sony Mobile Communications </a:t>
            </a:r>
            <a:r>
              <a:rPr lang="sv-SE" altLang="ja-JP" noProof="0" dirty="0" smtClean="0"/>
              <a:t>(</a:t>
            </a:r>
            <a:r>
              <a:rPr lang="sv-SE" altLang="ja-JP" noProof="0" dirty="0" err="1" smtClean="0"/>
              <a:t>add</a:t>
            </a:r>
            <a:r>
              <a:rPr lang="sv-SE" altLang="ja-JP" noProof="0" dirty="0" smtClean="0"/>
              <a:t> </a:t>
            </a:r>
            <a:r>
              <a:rPr lang="sv-SE" altLang="ja-JP" noProof="0" dirty="0" err="1" smtClean="0"/>
              <a:t>when</a:t>
            </a:r>
            <a:r>
              <a:rPr lang="sv-SE" altLang="ja-JP" noProof="0" dirty="0" smtClean="0"/>
              <a:t> </a:t>
            </a:r>
            <a:r>
              <a:rPr lang="sv-SE" altLang="ja-JP" noProof="0" dirty="0" err="1" smtClean="0"/>
              <a:t>needed</a:t>
            </a:r>
            <a:r>
              <a:rPr lang="sv-SE" altLang="ja-JP" noProof="0" dirty="0" smtClean="0"/>
              <a:t>)</a:t>
            </a:r>
            <a:endParaRPr lang="en-US" altLang="ja-JP" noProof="0" dirty="0" smtClean="0"/>
          </a:p>
        </p:txBody>
      </p:sp>
      <p:pic>
        <p:nvPicPr>
          <p:cNvPr id="14"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b="46816"/>
          <a:stretch/>
        </p:blipFill>
        <p:spPr bwMode="auto">
          <a:xfrm>
            <a:off x="250825" y="270000"/>
            <a:ext cx="950400" cy="172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hf hdr="0"/>
  <p:extLst mod="1">
    <p:ext uri="{DCECCB84-F9BA-43D5-87BE-67443E8EF086}">
      <p15:sldGuideLst xmlns=""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2">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11737" y="2151948"/>
            <a:ext cx="8701200" cy="419803"/>
          </a:xfrm>
          <a:prstGeom prst="rect">
            <a:avLst/>
          </a:prstGeom>
        </p:spPr>
        <p:txBody>
          <a:bodyPr lIns="0" tIns="0" rIns="0" bIns="0" anchor="b" anchorCtr="0"/>
          <a:lstStyle>
            <a:lvl1pPr algn="l">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32471" y="2576982"/>
            <a:ext cx="8679061" cy="210792"/>
          </a:xfrm>
          <a:prstGeom prst="rect">
            <a:avLst/>
          </a:prstGeom>
        </p:spPr>
        <p:txBody>
          <a:bodyPr lIns="0" tIns="0" rIns="0" bIns="0" anchor="t" anchorCtr="0"/>
          <a:lstStyle>
            <a:lvl1pPr marL="0" indent="0" algn="l">
              <a:buNone/>
              <a:defRPr sz="1300" b="0" baseline="0">
                <a:solidFill>
                  <a:schemeClr val="tx1">
                    <a:lumMod val="85000"/>
                    <a:lumOff val="1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32471" y="2804338"/>
            <a:ext cx="8679061" cy="127452"/>
          </a:xfrm>
          <a:prstGeom prst="rect">
            <a:avLst/>
          </a:prstGeom>
        </p:spPr>
        <p:txBody>
          <a:bodyPr lIns="0" tIns="0" rIns="0" bIns="0"/>
          <a:lstStyle>
            <a:lvl1pPr marL="0" indent="0">
              <a:buNone/>
              <a:defRPr sz="1000" baseline="0">
                <a:solidFill>
                  <a:schemeClr val="tx1">
                    <a:lumMod val="85000"/>
                    <a:lumOff val="15000"/>
                  </a:schemeClr>
                </a:solidFill>
                <a:latin typeface="+mn-lt"/>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ja-JP" altLang="en-US" dirty="0" smtClean="0"/>
              <a:t>日付 バージョンとか</a:t>
            </a: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32470" y="1995686"/>
            <a:ext cx="8679060" cy="216024"/>
          </a:xfrm>
          <a:prstGeom prst="rect">
            <a:avLst/>
          </a:prstGeom>
        </p:spPr>
        <p:txBody>
          <a:bodyPr lIns="0" tIns="0" rIns="0" bIns="0"/>
          <a:lstStyle>
            <a:lvl1pPr marL="0" indent="0">
              <a:buNone/>
              <a:defRPr sz="1300">
                <a:solidFill>
                  <a:schemeClr val="tx1">
                    <a:lumMod val="85000"/>
                    <a:lumOff val="15000"/>
                  </a:schemeClr>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231606738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hite page">
    <p:spTree>
      <p:nvGrpSpPr>
        <p:cNvPr id="1" name=""/>
        <p:cNvGrpSpPr/>
        <p:nvPr/>
      </p:nvGrpSpPr>
      <p:grpSpPr>
        <a:xfrm>
          <a:off x="0" y="0"/>
          <a:ext cx="0" cy="0"/>
          <a:chOff x="0" y="0"/>
          <a:chExt cx="0" cy="0"/>
        </a:xfrm>
      </p:grpSpPr>
      <p:sp>
        <p:nvSpPr>
          <p:cNvPr id="3" name="Rectangle 2"/>
          <p:cNvSpPr/>
          <p:nvPr/>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
        <p:nvSpPr>
          <p:cNvPr id="8" name="Rectangle 7"/>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pic>
        <p:nvPicPr>
          <p:cNvPr id="9"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hite page, two columns">
    <p:spTree>
      <p:nvGrpSpPr>
        <p:cNvPr id="1" name=""/>
        <p:cNvGrpSpPr/>
        <p:nvPr/>
      </p:nvGrpSpPr>
      <p:grpSpPr>
        <a:xfrm>
          <a:off x="0" y="0"/>
          <a:ext cx="0" cy="0"/>
          <a:chOff x="0" y="0"/>
          <a:chExt cx="0" cy="0"/>
        </a:xfrm>
      </p:grpSpPr>
      <p:sp>
        <p:nvSpPr>
          <p:cNvPr id="3" name="Rectangle 2"/>
          <p:cNvSpPr/>
          <p:nvPr/>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p:txBody>
          <a:bodyPr anchor="t"/>
          <a:lstStyle>
            <a:lvl1pPr>
              <a:defRPr baseline="0">
                <a:solidFill>
                  <a:schemeClr val="tx1"/>
                </a:solidFill>
              </a:defRPr>
            </a:lvl1pPr>
          </a:lstStyle>
          <a:p>
            <a:r>
              <a:rPr lang="en-US" dirty="0" smtClean="0"/>
              <a:t>A</a:t>
            </a:r>
            <a:r>
              <a:rPr lang="en-US" smtClean="0"/>
              <a:t>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4213225" cy="3670301"/>
          </a:xfrm>
        </p:spPr>
        <p:txBody>
          <a:bodyPr/>
          <a:lstStyle>
            <a:lvl1pPr>
              <a:buClr>
                <a:schemeClr val="bg1"/>
              </a:buClr>
              <a:defRPr baseline="0">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
        <p:nvSpPr>
          <p:cNvPr id="8" name="Content Placeholder 5"/>
          <p:cNvSpPr>
            <a:spLocks noGrp="1"/>
          </p:cNvSpPr>
          <p:nvPr>
            <p:ph sz="quarter" idx="11" hasCustomPrompt="1"/>
          </p:nvPr>
        </p:nvSpPr>
        <p:spPr bwMode="gray">
          <a:xfrm>
            <a:off x="4679952" y="1025525"/>
            <a:ext cx="4213225" cy="3670301"/>
          </a:xfr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sual page">
    <p:spTree>
      <p:nvGrpSpPr>
        <p:cNvPr id="1" name=""/>
        <p:cNvGrpSpPr/>
        <p:nvPr/>
      </p:nvGrpSpPr>
      <p:grpSpPr>
        <a:xfrm>
          <a:off x="0" y="0"/>
          <a:ext cx="0" cy="0"/>
          <a:chOff x="0" y="0"/>
          <a:chExt cx="0" cy="0"/>
        </a:xfrm>
      </p:grpSpPr>
      <p:sp>
        <p:nvSpPr>
          <p:cNvPr id="3" name="Rectangle 2"/>
          <p:cNvSpPr/>
          <p:nvPr/>
        </p:nvSpPr>
        <p:spPr bwMode="hidden">
          <a:xfrm>
            <a:off x="0" y="0"/>
            <a:ext cx="9144000" cy="4819650"/>
          </a:xfrm>
          <a:prstGeom prst="rect">
            <a:avLst/>
          </a:prstGeom>
          <a:solidFill>
            <a:schemeClr val="tx1"/>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black"/>
        <p:txBody>
          <a:bodyPr/>
          <a:lstStyle>
            <a:lvl1pPr>
              <a:defRPr baseline="0">
                <a:solidFill>
                  <a:schemeClr val="bg2"/>
                </a:solidFill>
              </a:defRPr>
            </a:lvl1pPr>
          </a:lstStyle>
          <a:p>
            <a:r>
              <a:rPr lang="en-US" smtClean="0"/>
              <a:t>Add </a:t>
            </a:r>
            <a:r>
              <a:rPr lang="en-US" dirty="0" smtClean="0"/>
              <a:t>slide title</a:t>
            </a:r>
            <a:endParaRPr lang="en-US" dirty="0"/>
          </a:p>
        </p:txBody>
      </p:sp>
      <p:pic>
        <p:nvPicPr>
          <p:cNvPr id="9" name="Picture 36" descr="16_9_logo位置0902w"/>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2"/>
          <a:stretch/>
        </p:blipFill>
        <p:spPr bwMode="black">
          <a:xfrm>
            <a:off x="8208000" y="144000"/>
            <a:ext cx="791208" cy="144000"/>
          </a:xfrm>
          <a:prstGeom prst="rect">
            <a:avLst/>
          </a:prstGeom>
          <a:noFill/>
          <a:ln w="9525">
            <a:noFill/>
            <a:miter lim="800000"/>
            <a:headEnd/>
            <a:tailEnd/>
          </a:ln>
        </p:spPr>
      </p:pic>
      <p:sp>
        <p:nvSpPr>
          <p:cNvPr id="8" name="Text Placeholder 7"/>
          <p:cNvSpPr>
            <a:spLocks noGrp="1"/>
          </p:cNvSpPr>
          <p:nvPr>
            <p:ph type="body" sz="quarter" idx="10" hasCustomPrompt="1"/>
          </p:nvPr>
        </p:nvSpPr>
        <p:spPr bwMode="black">
          <a:xfrm>
            <a:off x="250825" y="1025526"/>
            <a:ext cx="8642350" cy="36703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smtClean="0"/>
              <a:t>Second level</a:t>
            </a:r>
          </a:p>
          <a:p>
            <a:pPr lvl="2"/>
            <a:r>
              <a:rPr lang="en-US" smtClean="0"/>
              <a:t>Third level</a:t>
            </a:r>
          </a:p>
          <a:p>
            <a:pPr lvl="3"/>
            <a:r>
              <a:rPr lang="en-US" smtClean="0"/>
              <a:t>Fourth </a:t>
            </a:r>
            <a:r>
              <a:rPr lang="en-US" dirty="0" smtClean="0"/>
              <a:t>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isual page, two columns">
    <p:spTree>
      <p:nvGrpSpPr>
        <p:cNvPr id="1" name=""/>
        <p:cNvGrpSpPr/>
        <p:nvPr/>
      </p:nvGrpSpPr>
      <p:grpSpPr>
        <a:xfrm>
          <a:off x="0" y="0"/>
          <a:ext cx="0" cy="0"/>
          <a:chOff x="0" y="0"/>
          <a:chExt cx="0" cy="0"/>
        </a:xfrm>
      </p:grpSpPr>
      <p:sp>
        <p:nvSpPr>
          <p:cNvPr id="3" name="Rectangle 2"/>
          <p:cNvSpPr/>
          <p:nvPr/>
        </p:nvSpPr>
        <p:spPr bwMode="hidden">
          <a:xfrm>
            <a:off x="0" y="0"/>
            <a:ext cx="9144000" cy="4819650"/>
          </a:xfrm>
          <a:prstGeom prst="rect">
            <a:avLst/>
          </a:prstGeom>
          <a:solidFill>
            <a:srgbClr val="000000"/>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black"/>
        <p:txBody>
          <a:bodyPr/>
          <a:lstStyle>
            <a:lvl1pPr>
              <a:defRPr baseline="0">
                <a:solidFill>
                  <a:schemeClr val="bg2"/>
                </a:solidFill>
              </a:defRPr>
            </a:lvl1pPr>
          </a:lstStyle>
          <a:p>
            <a:r>
              <a:rPr lang="en-US" dirty="0" smtClean="0"/>
              <a:t>A</a:t>
            </a:r>
            <a:r>
              <a:rPr lang="en-US" smtClean="0"/>
              <a:t>dd </a:t>
            </a:r>
            <a:r>
              <a:rPr lang="en-US" dirty="0" smtClean="0"/>
              <a:t>slide title</a:t>
            </a:r>
            <a:endParaRPr lang="en-US" dirty="0"/>
          </a:p>
        </p:txBody>
      </p:sp>
      <p:pic>
        <p:nvPicPr>
          <p:cNvPr id="9" name="Picture 36" descr="16_9_logo位置0902w"/>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2"/>
          <a:stretch/>
        </p:blipFill>
        <p:spPr bwMode="black">
          <a:xfrm>
            <a:off x="8208000" y="144000"/>
            <a:ext cx="791208" cy="144000"/>
          </a:xfrm>
          <a:prstGeom prst="rect">
            <a:avLst/>
          </a:prstGeom>
          <a:noFill/>
          <a:ln w="9525">
            <a:noFill/>
            <a:miter lim="800000"/>
            <a:headEnd/>
            <a:tailEnd/>
          </a:ln>
        </p:spPr>
      </p:pic>
      <p:sp>
        <p:nvSpPr>
          <p:cNvPr id="10" name="Text Placeholder 9"/>
          <p:cNvSpPr>
            <a:spLocks noGrp="1"/>
          </p:cNvSpPr>
          <p:nvPr>
            <p:ph type="body" sz="quarter" idx="10" hasCustomPrompt="1"/>
          </p:nvPr>
        </p:nvSpPr>
        <p:spPr bwMode="black">
          <a:xfrm>
            <a:off x="250827" y="1025526"/>
            <a:ext cx="4213225" cy="36703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1" hasCustomPrompt="1"/>
          </p:nvPr>
        </p:nvSpPr>
        <p:spPr bwMode="black">
          <a:xfrm>
            <a:off x="4679951" y="1025525"/>
            <a:ext cx="4213224" cy="367029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slide with logo">
    <p:bg>
      <p:bgPr>
        <a:solidFill>
          <a:schemeClr val="bg2"/>
        </a:solidFill>
        <a:effectLst/>
      </p:bgPr>
    </p:bg>
    <p:spTree>
      <p:nvGrpSpPr>
        <p:cNvPr id="1" name=""/>
        <p:cNvGrpSpPr/>
        <p:nvPr/>
      </p:nvGrpSpPr>
      <p:grpSpPr>
        <a:xfrm>
          <a:off x="0" y="0"/>
          <a:ext cx="0" cy="0"/>
          <a:chOff x="0" y="0"/>
          <a:chExt cx="0" cy="0"/>
        </a:xfrm>
      </p:grpSpPr>
      <p:pic>
        <p:nvPicPr>
          <p:cNvPr id="3"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2"/>
        </a:solidFill>
        <a:effectLst/>
      </p:bgPr>
    </p:bg>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legal end note">
    <p:bg>
      <p:bgPr>
        <a:solidFill>
          <a:schemeClr val="tx2"/>
        </a:solidFill>
        <a:effectLst/>
      </p:bgPr>
    </p:bg>
    <p:spTree>
      <p:nvGrpSpPr>
        <p:cNvPr id="1" name=""/>
        <p:cNvGrpSpPr/>
        <p:nvPr/>
      </p:nvGrpSpPr>
      <p:grpSpPr>
        <a:xfrm>
          <a:off x="0" y="0"/>
          <a:ext cx="0" cy="0"/>
          <a:chOff x="0" y="0"/>
          <a:chExt cx="0" cy="0"/>
        </a:xfrm>
      </p:grpSpPr>
      <p:sp>
        <p:nvSpPr>
          <p:cNvPr id="6" name="テキスト ボックス 4"/>
          <p:cNvSpPr txBox="1"/>
          <p:nvPr/>
        </p:nvSpPr>
        <p:spPr bwMode="gray">
          <a:xfrm>
            <a:off x="360000" y="4507200"/>
            <a:ext cx="8424000" cy="540000"/>
          </a:xfrm>
          <a:prstGeom prst="rect">
            <a:avLst/>
          </a:prstGeom>
          <a:noFill/>
        </p:spPr>
        <p:txBody>
          <a:bodyPr wrap="none" lIns="0" tIns="0" rIns="0" bIns="0" rtlCol="0">
            <a:noAutofit/>
          </a:bodyPr>
          <a:lstStyle/>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SONY is a registered trademark of Sony Corporation.</a:t>
            </a:r>
          </a:p>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Names of Sony products and services are the registered trademarks and/or trademarks of Sony Corporation or its Group companies.</a:t>
            </a:r>
          </a:p>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Other company names and product names are registered trademarks and/or trademarks of the respective companies.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22000" y="2159778"/>
            <a:ext cx="2700000" cy="783000"/>
          </a:xfrm>
          <a:prstGeom prst="rect">
            <a:avLst/>
          </a:prstGeom>
        </p:spPr>
      </p:pic>
    </p:spTree>
  </p:cSld>
  <p:clrMapOvr>
    <a:masterClrMapping/>
  </p:clrMapOvr>
  <p:timing>
    <p:tnLst>
      <p:par>
        <p:cTn xmlns:p14="http://schemas.microsoft.com/office/powerpoint/2010/main" id="1" dur="indefinite" restart="never" nodeType="tmRoot"/>
      </p:par>
    </p:tnLst>
  </p:timing>
  <p:hf hdr="0"/>
  <p:extLst mod="1">
    <p:ext uri="{DCECCB84-F9BA-43D5-87BE-67443E8EF086}">
      <p15:sldGuideLst xmlns=""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ja-JP" altLang="en-US" dirty="0" smtClean="0"/>
              <a:t>マスタ タイトルの書式設定</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endParaRPr lang="en-US" altLang="ja-JP" dirty="0" smtClean="0"/>
          </a:p>
          <a:p>
            <a:pPr lvl="4"/>
            <a:r>
              <a:rPr lang="ja-JP" altLang="en-US" dirty="0" smtClean="0"/>
              <a:t>第 </a:t>
            </a:r>
            <a:r>
              <a:rPr lang="en-US" altLang="ja-JP" dirty="0" smtClean="0"/>
              <a:t>5 </a:t>
            </a:r>
            <a:r>
              <a:rPr lang="ja-JP" altLang="en-US" dirty="0" smtClean="0"/>
              <a:t>レベル</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タイトル 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52000" y="2151948"/>
            <a:ext cx="8640000" cy="419803"/>
          </a:xfrm>
          <a:prstGeom prst="rect">
            <a:avLst/>
          </a:prstGeom>
        </p:spPr>
        <p:txBody>
          <a:bodyPr lIns="0" tIns="0" rIns="0" bIns="0" anchor="b" anchorCtr="0"/>
          <a:lstStyle>
            <a:lvl1pPr algn="ctr">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52000" y="2642400"/>
            <a:ext cx="8640000" cy="210792"/>
          </a:xfrm>
          <a:prstGeom prst="rect">
            <a:avLst/>
          </a:prstGeom>
        </p:spPr>
        <p:txBody>
          <a:bodyPr lIns="0" tIns="0" rIns="0" bIns="0" anchor="t" anchorCtr="0"/>
          <a:lstStyle>
            <a:lvl1pPr marL="0" indent="0" algn="ctr">
              <a:buNone/>
              <a:defRPr sz="1300" b="0" baseline="0">
                <a:solidFill>
                  <a:schemeClr val="tx1">
                    <a:lumMod val="85000"/>
                    <a:lumOff val="1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52000" y="3867894"/>
            <a:ext cx="8640000" cy="127452"/>
          </a:xfrm>
          <a:prstGeom prst="rect">
            <a:avLst/>
          </a:prstGeom>
        </p:spPr>
        <p:txBody>
          <a:bodyPr lIns="0" tIns="0" rIns="0" bIns="0"/>
          <a:lstStyle>
            <a:lvl1pPr marL="0" indent="0" algn="ctr">
              <a:buNone/>
              <a:defRPr sz="1000">
                <a:solidFill>
                  <a:schemeClr val="tx1">
                    <a:lumMod val="85000"/>
                    <a:lumOff val="15000"/>
                  </a:schemeClr>
                </a:solidFill>
                <a:latin typeface="+mn-lt"/>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ja-JP" altLang="en-US" dirty="0" smtClean="0"/>
              <a:t>日付</a:t>
            </a:r>
            <a:r>
              <a:rPr kumimoji="1" lang="en-US" altLang="ja-JP" dirty="0" smtClean="0"/>
              <a:t>,</a:t>
            </a:r>
            <a:r>
              <a:rPr kumimoji="1" lang="ja-JP" altLang="en-US" dirty="0" smtClean="0"/>
              <a:t>バージョンとか</a:t>
            </a: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52000" y="1923678"/>
            <a:ext cx="8640000" cy="226800"/>
          </a:xfrm>
          <a:prstGeom prst="rect">
            <a:avLst/>
          </a:prstGeom>
        </p:spPr>
        <p:txBody>
          <a:bodyPr lIns="0" tIns="0" rIns="0" bIns="0"/>
          <a:lstStyle>
            <a:lvl1pPr marL="0" indent="0" algn="ctr">
              <a:buNone/>
              <a:defRPr sz="1300">
                <a:solidFill>
                  <a:schemeClr val="tx1">
                    <a:lumMod val="85000"/>
                    <a:lumOff val="15000"/>
                  </a:schemeClr>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2825627082"/>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 2">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11737" y="2151948"/>
            <a:ext cx="8701200" cy="419803"/>
          </a:xfrm>
          <a:prstGeom prst="rect">
            <a:avLst/>
          </a:prstGeom>
        </p:spPr>
        <p:txBody>
          <a:bodyPr lIns="0" tIns="0" rIns="0" bIns="0" anchor="b" anchorCtr="0"/>
          <a:lstStyle>
            <a:lvl1pPr algn="l">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32471" y="2576982"/>
            <a:ext cx="8679061" cy="210792"/>
          </a:xfrm>
          <a:prstGeom prst="rect">
            <a:avLst/>
          </a:prstGeom>
        </p:spPr>
        <p:txBody>
          <a:bodyPr lIns="0" tIns="0" rIns="0" bIns="0" anchor="t" anchorCtr="0"/>
          <a:lstStyle>
            <a:lvl1pPr marL="0" indent="0" algn="l">
              <a:buNone/>
              <a:defRPr sz="1300" b="0" baseline="0">
                <a:solidFill>
                  <a:schemeClr val="tx1">
                    <a:lumMod val="85000"/>
                    <a:lumOff val="1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32471" y="2804338"/>
            <a:ext cx="8679061" cy="127452"/>
          </a:xfrm>
          <a:prstGeom prst="rect">
            <a:avLst/>
          </a:prstGeom>
        </p:spPr>
        <p:txBody>
          <a:bodyPr lIns="0" tIns="0" rIns="0" bIns="0"/>
          <a:lstStyle>
            <a:lvl1pPr marL="0" indent="0">
              <a:buNone/>
              <a:defRPr sz="1000" baseline="0">
                <a:solidFill>
                  <a:schemeClr val="tx1">
                    <a:lumMod val="85000"/>
                    <a:lumOff val="15000"/>
                  </a:schemeClr>
                </a:solidFill>
                <a:latin typeface="+mn-lt"/>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ja-JP" altLang="en-US" dirty="0" smtClean="0"/>
              <a:t>日付 バージョンとか</a:t>
            </a: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32470" y="1995686"/>
            <a:ext cx="8679060" cy="216024"/>
          </a:xfrm>
          <a:prstGeom prst="rect">
            <a:avLst/>
          </a:prstGeom>
        </p:spPr>
        <p:txBody>
          <a:bodyPr lIns="0" tIns="0" rIns="0" bIns="0"/>
          <a:lstStyle>
            <a:lvl1pPr marL="0" indent="0">
              <a:buNone/>
              <a:defRPr sz="1300">
                <a:solidFill>
                  <a:schemeClr val="tx1">
                    <a:lumMod val="85000"/>
                    <a:lumOff val="15000"/>
                  </a:schemeClr>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2316067382"/>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１">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bIns="0" anchor="b" anchorCtr="0"/>
          <a:lstStyle>
            <a:lvl1pPr algn="l">
              <a:defRPr sz="1600" b="1">
                <a:solidFill>
                  <a:srgbClr val="0081CC"/>
                </a:solidFill>
                <a:latin typeface="+mj-lt"/>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210258" y="555526"/>
            <a:ext cx="8726400" cy="4176464"/>
          </a:xfrm>
          <a:prstGeom prst="rect">
            <a:avLst/>
          </a:prstGeom>
        </p:spPr>
        <p:txBody>
          <a:bodyPr lIns="0" tIns="46800" bIns="46800">
            <a:normAutofit/>
          </a:bodyPr>
          <a:lstStyle>
            <a:lvl1pPr marL="180975" indent="-180975">
              <a:spcBef>
                <a:spcPts val="500"/>
              </a:spcBef>
              <a:buFont typeface="Wingdings" pitchFamily="2" charset="2"/>
              <a:buChar char="l"/>
              <a:defRPr sz="1800" b="1">
                <a:solidFill>
                  <a:schemeClr val="tx1">
                    <a:lumMod val="85000"/>
                    <a:lumOff val="15000"/>
                  </a:schemeClr>
                </a:solidFill>
                <a:latin typeface="+mn-lt"/>
                <a:ea typeface="+mn-ea"/>
              </a:defRPr>
            </a:lvl1pPr>
            <a:lvl2pPr marL="447675" indent="-180975">
              <a:spcBef>
                <a:spcPts val="500"/>
              </a:spcBef>
              <a:buFont typeface="Arial" pitchFamily="34" charset="0"/>
              <a:buChar char="•"/>
              <a:defRPr sz="1600">
                <a:solidFill>
                  <a:schemeClr val="tx1">
                    <a:lumMod val="75000"/>
                    <a:lumOff val="25000"/>
                  </a:schemeClr>
                </a:solidFill>
                <a:latin typeface="+mn-lt"/>
                <a:ea typeface="+mn-ea"/>
              </a:defRPr>
            </a:lvl2pPr>
            <a:lvl3pPr marL="714375" indent="-176213">
              <a:spcBef>
                <a:spcPts val="500"/>
              </a:spcBef>
              <a:buFont typeface="Arial" pitchFamily="34" charset="0"/>
              <a:buChar char="-"/>
              <a:defRPr sz="1400">
                <a:solidFill>
                  <a:schemeClr val="tx1">
                    <a:lumMod val="75000"/>
                    <a:lumOff val="25000"/>
                  </a:schemeClr>
                </a:solidFill>
                <a:latin typeface="+mn-lt"/>
                <a:ea typeface="+mn-ea"/>
              </a:defRPr>
            </a:lvl3pPr>
            <a:lvl4pPr marL="987425" indent="-182563">
              <a:spcBef>
                <a:spcPts val="500"/>
              </a:spcBef>
              <a:buFont typeface="Arial" pitchFamily="34" charset="0"/>
              <a:buChar char="-"/>
              <a:tabLst>
                <a:tab pos="987425" algn="l"/>
              </a:tabLst>
              <a:defRPr sz="1400">
                <a:solidFill>
                  <a:schemeClr val="tx1">
                    <a:lumMod val="75000"/>
                    <a:lumOff val="25000"/>
                  </a:schemeClr>
                </a:solidFill>
                <a:latin typeface="+mn-lt"/>
                <a:ea typeface="+mn-ea"/>
              </a:defRPr>
            </a:lvl4pPr>
            <a:lvl5pPr marL="1254125" indent="-176213">
              <a:spcBef>
                <a:spcPts val="500"/>
              </a:spcBef>
              <a:buFont typeface="Arial" pitchFamily="34" charset="0"/>
              <a:buChar char="-"/>
              <a:tabLst>
                <a:tab pos="1701800" algn="l"/>
              </a:tabLst>
              <a:defRPr sz="1400">
                <a:solidFill>
                  <a:schemeClr val="tx1">
                    <a:lumMod val="75000"/>
                    <a:lumOff val="25000"/>
                  </a:schemeClr>
                </a:solidFill>
                <a:latin typeface="+mn-lt"/>
                <a:ea typeface="+mn-ea"/>
              </a:defRPr>
            </a:lvl5pPr>
            <a:lvl6pPr marL="1525588" indent="-180975">
              <a:spcBef>
                <a:spcPts val="500"/>
              </a:spcBef>
              <a:buFont typeface="Arial" pitchFamily="34" charset="0"/>
              <a:buChar char="-"/>
              <a:defRPr sz="1400">
                <a:solidFill>
                  <a:srgbClr val="787878"/>
                </a:solidFill>
                <a:latin typeface="+mn-lt"/>
                <a:ea typeface="+mn-ea"/>
              </a:defRPr>
            </a:lvl6pPr>
            <a:lvl7pPr marL="1792288" indent="-176213">
              <a:spcBef>
                <a:spcPts val="500"/>
              </a:spcBef>
              <a:buFont typeface="Arial" pitchFamily="34" charset="0"/>
              <a:buChar char="-"/>
              <a:defRPr sz="1400">
                <a:solidFill>
                  <a:srgbClr val="787878"/>
                </a:solidFill>
                <a:latin typeface="+mn-lt"/>
                <a:ea typeface="+mn-ea"/>
              </a:defRPr>
            </a:lvl7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10"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Tree>
    <p:extLst>
      <p:ext uri="{BB962C8B-B14F-4D97-AF65-F5344CB8AC3E}">
        <p14:creationId xmlns:p14="http://schemas.microsoft.com/office/powerpoint/2010/main" val="358411077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１">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bIns="0" anchor="b" anchorCtr="0"/>
          <a:lstStyle>
            <a:lvl1pPr algn="l">
              <a:defRPr sz="1600" b="1">
                <a:solidFill>
                  <a:srgbClr val="0081CC"/>
                </a:solidFill>
                <a:latin typeface="+mj-lt"/>
              </a:defRPr>
            </a:lvl1pPr>
          </a:lstStyle>
          <a:p>
            <a:r>
              <a:rPr kumimoji="1" lang="en-US" altLang="ja-JP" smtClean="0"/>
              <a:t>Click to edit Master title style</a:t>
            </a:r>
            <a:endParaRPr kumimoji="1" lang="ja-JP" altLang="en-US" dirty="0"/>
          </a:p>
        </p:txBody>
      </p:sp>
      <p:sp>
        <p:nvSpPr>
          <p:cNvPr id="3" name="コンテンツ プレースホルダー 2"/>
          <p:cNvSpPr>
            <a:spLocks noGrp="1"/>
          </p:cNvSpPr>
          <p:nvPr>
            <p:ph idx="1"/>
          </p:nvPr>
        </p:nvSpPr>
        <p:spPr>
          <a:xfrm>
            <a:off x="210258" y="555526"/>
            <a:ext cx="8726400" cy="4176464"/>
          </a:xfrm>
          <a:prstGeom prst="rect">
            <a:avLst/>
          </a:prstGeom>
        </p:spPr>
        <p:txBody>
          <a:bodyPr lIns="0" tIns="46800" bIns="46800">
            <a:normAutofit/>
          </a:bodyPr>
          <a:lstStyle>
            <a:lvl1pPr marL="180975" indent="-180975">
              <a:spcBef>
                <a:spcPts val="500"/>
              </a:spcBef>
              <a:buFont typeface="Wingdings" pitchFamily="2" charset="2"/>
              <a:buChar char="l"/>
              <a:defRPr sz="1800" b="1">
                <a:solidFill>
                  <a:schemeClr val="tx1">
                    <a:lumMod val="85000"/>
                    <a:lumOff val="15000"/>
                  </a:schemeClr>
                </a:solidFill>
                <a:latin typeface="+mn-lt"/>
                <a:ea typeface="+mn-ea"/>
              </a:defRPr>
            </a:lvl1pPr>
            <a:lvl2pPr marL="447675" indent="-180975">
              <a:spcBef>
                <a:spcPts val="500"/>
              </a:spcBef>
              <a:buFont typeface="Arial" pitchFamily="34" charset="0"/>
              <a:buChar char="•"/>
              <a:defRPr sz="1600">
                <a:solidFill>
                  <a:schemeClr val="tx1">
                    <a:lumMod val="75000"/>
                    <a:lumOff val="25000"/>
                  </a:schemeClr>
                </a:solidFill>
                <a:latin typeface="+mn-lt"/>
                <a:ea typeface="+mn-ea"/>
              </a:defRPr>
            </a:lvl2pPr>
            <a:lvl3pPr marL="714375" indent="-176213">
              <a:spcBef>
                <a:spcPts val="500"/>
              </a:spcBef>
              <a:buFont typeface="Arial" pitchFamily="34" charset="0"/>
              <a:buChar char="-"/>
              <a:defRPr sz="1400">
                <a:solidFill>
                  <a:schemeClr val="tx1">
                    <a:lumMod val="75000"/>
                    <a:lumOff val="25000"/>
                  </a:schemeClr>
                </a:solidFill>
                <a:latin typeface="+mn-lt"/>
                <a:ea typeface="+mn-ea"/>
              </a:defRPr>
            </a:lvl3pPr>
            <a:lvl4pPr marL="987425" indent="-182563">
              <a:spcBef>
                <a:spcPts val="500"/>
              </a:spcBef>
              <a:buFont typeface="Arial" pitchFamily="34" charset="0"/>
              <a:buChar char="-"/>
              <a:tabLst>
                <a:tab pos="987425" algn="l"/>
              </a:tabLst>
              <a:defRPr sz="1400">
                <a:solidFill>
                  <a:schemeClr val="tx1">
                    <a:lumMod val="75000"/>
                    <a:lumOff val="25000"/>
                  </a:schemeClr>
                </a:solidFill>
                <a:latin typeface="+mn-lt"/>
                <a:ea typeface="+mn-ea"/>
              </a:defRPr>
            </a:lvl4pPr>
            <a:lvl5pPr marL="1254125" indent="-176213">
              <a:spcBef>
                <a:spcPts val="500"/>
              </a:spcBef>
              <a:buFont typeface="Arial" pitchFamily="34" charset="0"/>
              <a:buChar char="-"/>
              <a:tabLst>
                <a:tab pos="1701800" algn="l"/>
              </a:tabLst>
              <a:defRPr sz="1400">
                <a:solidFill>
                  <a:schemeClr val="tx1">
                    <a:lumMod val="75000"/>
                    <a:lumOff val="25000"/>
                  </a:schemeClr>
                </a:solidFill>
                <a:latin typeface="+mn-lt"/>
                <a:ea typeface="+mn-ea"/>
              </a:defRPr>
            </a:lvl5pPr>
            <a:lvl6pPr marL="1525588" indent="-180975">
              <a:spcBef>
                <a:spcPts val="500"/>
              </a:spcBef>
              <a:buFont typeface="Arial" pitchFamily="34" charset="0"/>
              <a:buChar char="-"/>
              <a:defRPr sz="1400">
                <a:solidFill>
                  <a:srgbClr val="787878"/>
                </a:solidFill>
                <a:latin typeface="+mn-lt"/>
                <a:ea typeface="+mn-ea"/>
              </a:defRPr>
            </a:lvl6pPr>
            <a:lvl7pPr marL="1792288" indent="-176213">
              <a:spcBef>
                <a:spcPts val="500"/>
              </a:spcBef>
              <a:buFont typeface="Arial" pitchFamily="34" charset="0"/>
              <a:buChar char="-"/>
              <a:defRPr sz="1400">
                <a:solidFill>
                  <a:srgbClr val="787878"/>
                </a:solidFill>
                <a:latin typeface="+mn-lt"/>
                <a:ea typeface="+mn-ea"/>
              </a:defRPr>
            </a:lvl7p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dirty="0"/>
          </a:p>
        </p:txBody>
      </p:sp>
      <p:sp>
        <p:nvSpPr>
          <p:cNvPr id="10"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Tree>
    <p:extLst>
      <p:ext uri="{BB962C8B-B14F-4D97-AF65-F5344CB8AC3E}">
        <p14:creationId xmlns:p14="http://schemas.microsoft.com/office/powerpoint/2010/main" val="3584110770"/>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タイトルとコンテンツ２">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bIns="0" anchor="b" anchorCtr="0"/>
          <a:lstStyle>
            <a:lvl1pPr algn="l">
              <a:defRPr sz="2000" b="1">
                <a:solidFill>
                  <a:srgbClr val="0081CC"/>
                </a:solidFill>
                <a:latin typeface="+mj-lt"/>
              </a:defRPr>
            </a:lvl1pPr>
          </a:lstStyle>
          <a:p>
            <a:r>
              <a:rPr kumimoji="1" lang="en-US" altLang="ja-JP" smtClean="0"/>
              <a:t>Click to edit Master title style</a:t>
            </a:r>
            <a:endParaRPr kumimoji="1" lang="ja-JP" altLang="en-US" dirty="0"/>
          </a:p>
        </p:txBody>
      </p:sp>
      <p:sp>
        <p:nvSpPr>
          <p:cNvPr id="13" name="Slide Number Placeholder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Tree>
    <p:extLst>
      <p:ext uri="{BB962C8B-B14F-4D97-AF65-F5344CB8AC3E}">
        <p14:creationId xmlns:p14="http://schemas.microsoft.com/office/powerpoint/2010/main" val="1536746028"/>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ck/White MiddlePage">
    <p:spTree>
      <p:nvGrpSpPr>
        <p:cNvPr id="1" name=""/>
        <p:cNvGrpSpPr/>
        <p:nvPr/>
      </p:nvGrpSpPr>
      <p:grpSpPr>
        <a:xfrm>
          <a:off x="0" y="0"/>
          <a:ext cx="0" cy="0"/>
          <a:chOff x="0" y="0"/>
          <a:chExt cx="0" cy="0"/>
        </a:xfrm>
      </p:grpSpPr>
      <p:sp>
        <p:nvSpPr>
          <p:cNvPr id="16" name="正方形/長方形 15"/>
          <p:cNvSpPr/>
          <p:nvPr/>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en-US" altLang="ja-JP" smtClean="0"/>
              <a:t>Click to edit Master title style</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dirty="0"/>
          </a:p>
        </p:txBody>
      </p:sp>
      <p:sp>
        <p:nvSpPr>
          <p:cNvPr id="22" name="フッター プレースホルダー 3"/>
          <p:cNvSpPr txBox="1">
            <a:spLocks/>
          </p:cNvSpPr>
          <p:nvPr/>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14"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19"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0"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4"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25"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26"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white page">
    <p:spTree>
      <p:nvGrpSpPr>
        <p:cNvPr id="1" name=""/>
        <p:cNvGrpSpPr/>
        <p:nvPr/>
      </p:nvGrpSpPr>
      <p:grpSpPr>
        <a:xfrm>
          <a:off x="0" y="0"/>
          <a:ext cx="0" cy="0"/>
          <a:chOff x="0" y="0"/>
          <a:chExt cx="0" cy="0"/>
        </a:xfrm>
      </p:grpSpPr>
      <p:sp>
        <p:nvSpPr>
          <p:cNvPr id="3" name="Rectangle 2"/>
          <p:cNvSpPr/>
          <p:nvPr/>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a:prstGeom prst="rect">
            <a:avLst/>
          </a:prstGeo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a:prstGeom prst="rect">
            <a:avLst/>
          </a:prstGeo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
        <p:nvSpPr>
          <p:cNvPr id="8" name="Rectangle 7"/>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pic>
        <p:nvPicPr>
          <p:cNvPr id="9"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extLst>
      <p:ext uri="{BB962C8B-B14F-4D97-AF65-F5344CB8AC3E}">
        <p14:creationId xmlns:p14="http://schemas.microsoft.com/office/powerpoint/2010/main" val="205263997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Black/White MiddlePage">
    <p:spTree>
      <p:nvGrpSpPr>
        <p:cNvPr id="1" name=""/>
        <p:cNvGrpSpPr/>
        <p:nvPr/>
      </p:nvGrpSpPr>
      <p:grpSpPr>
        <a:xfrm>
          <a:off x="0" y="0"/>
          <a:ext cx="0" cy="0"/>
          <a:chOff x="0" y="0"/>
          <a:chExt cx="0" cy="0"/>
        </a:xfrm>
      </p:grpSpPr>
      <p:sp>
        <p:nvSpPr>
          <p:cNvPr id="16" name="正方形/長方形 15"/>
          <p:cNvSpPr/>
          <p:nvPr/>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en-US" altLang="ja-JP" smtClean="0"/>
              <a:t>Click to edit Master title style</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dirty="0"/>
          </a:p>
        </p:txBody>
      </p:sp>
      <p:sp>
        <p:nvSpPr>
          <p:cNvPr id="22" name="フッター プレースホルダー 3"/>
          <p:cNvSpPr txBox="1">
            <a:spLocks/>
          </p:cNvSpPr>
          <p:nvPr/>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Titlepage">
    <p:spTree>
      <p:nvGrpSpPr>
        <p:cNvPr id="1" name=""/>
        <p:cNvGrpSpPr/>
        <p:nvPr/>
      </p:nvGrpSpPr>
      <p:grpSpPr>
        <a:xfrm>
          <a:off x="0" y="0"/>
          <a:ext cx="0" cy="0"/>
          <a:chOff x="0" y="0"/>
          <a:chExt cx="0" cy="0"/>
        </a:xfrm>
      </p:grpSpPr>
      <p:sp>
        <p:nvSpPr>
          <p:cNvPr id="23" name="テキスト プレースホルダー 2"/>
          <p:cNvSpPr>
            <a:spLocks noGrp="1"/>
          </p:cNvSpPr>
          <p:nvPr>
            <p:ph type="body" sz="quarter" idx="12" hasCustomPrompt="1"/>
          </p:nvPr>
        </p:nvSpPr>
        <p:spPr>
          <a:xfrm>
            <a:off x="539458" y="4300104"/>
            <a:ext cx="8064599" cy="153888"/>
          </a:xfrm>
          <a:prstGeom prst="rect">
            <a:avLst/>
          </a:prstGeom>
        </p:spPr>
        <p:txBody>
          <a:bodyPr lIns="0" tIns="0" rIns="0" bIns="0" anchor="t">
            <a:spAutoFit/>
          </a:bodyPr>
          <a:lstStyle>
            <a:lvl1pPr marL="0" indent="0" algn="ctr">
              <a:buNone/>
              <a:defRPr sz="1000">
                <a:solidFill>
                  <a:schemeClr val="tx1"/>
                </a:solidFill>
              </a:defRPr>
            </a:lvl1pPr>
          </a:lstStyle>
          <a:p>
            <a:pPr lvl="0"/>
            <a:r>
              <a:rPr kumimoji="1" lang="ja-JP" altLang="en-US" dirty="0" smtClean="0"/>
              <a:t>部署名</a:t>
            </a:r>
            <a:endParaRPr kumimoji="1" lang="ja-JP" altLang="en-US" dirty="0"/>
          </a:p>
        </p:txBody>
      </p:sp>
      <p:sp>
        <p:nvSpPr>
          <p:cNvPr id="26" name="テキスト プレースホルダー 2"/>
          <p:cNvSpPr>
            <a:spLocks noGrp="1"/>
          </p:cNvSpPr>
          <p:nvPr>
            <p:ph type="body" sz="quarter" idx="13" hasCustomPrompt="1"/>
          </p:nvPr>
        </p:nvSpPr>
        <p:spPr>
          <a:xfrm>
            <a:off x="539458" y="4569167"/>
            <a:ext cx="8064599" cy="107722"/>
          </a:xfrm>
          <a:prstGeom prst="rect">
            <a:avLst/>
          </a:prstGeom>
        </p:spPr>
        <p:txBody>
          <a:bodyPr lIns="0" tIns="0" rIns="0" bIns="0" anchor="b">
            <a:spAutoFit/>
          </a:bodyPr>
          <a:lstStyle>
            <a:lvl1pPr marL="0" indent="0" algn="ctr">
              <a:buNone/>
              <a:defRPr sz="700">
                <a:solidFill>
                  <a:schemeClr val="tx1"/>
                </a:solidFill>
              </a:defRPr>
            </a:lvl1pPr>
          </a:lstStyle>
          <a:p>
            <a:pPr lvl="0"/>
            <a:r>
              <a:rPr kumimoji="1" lang="ja-JP" altLang="en-US" dirty="0" smtClean="0"/>
              <a:t>ライツ表記</a:t>
            </a:r>
            <a:endParaRPr kumimoji="1" lang="ja-JP" altLang="en-US" dirty="0"/>
          </a:p>
        </p:txBody>
      </p:sp>
      <p:sp>
        <p:nvSpPr>
          <p:cNvPr id="27" name="テキスト プレースホルダー 2"/>
          <p:cNvSpPr>
            <a:spLocks noGrp="1"/>
          </p:cNvSpPr>
          <p:nvPr>
            <p:ph type="body" sz="quarter" idx="14" hasCustomPrompt="1"/>
          </p:nvPr>
        </p:nvSpPr>
        <p:spPr>
          <a:xfrm>
            <a:off x="539458" y="1491900"/>
            <a:ext cx="8064599" cy="432097"/>
          </a:xfrm>
          <a:prstGeom prst="rect">
            <a:avLst/>
          </a:prstGeom>
        </p:spPr>
        <p:txBody>
          <a:bodyPr lIns="0" tIns="0" rIns="0" bIns="0" anchor="ctr"/>
          <a:lstStyle>
            <a:lvl1pPr marL="0" indent="0" algn="ctr">
              <a:buNone/>
              <a:defRPr sz="2400" b="1">
                <a:solidFill>
                  <a:schemeClr val="tx1"/>
                </a:solidFill>
              </a:defRPr>
            </a:lvl1pPr>
          </a:lstStyle>
          <a:p>
            <a:pPr lvl="0"/>
            <a:r>
              <a:rPr kumimoji="1" lang="ja-JP" altLang="en-US" dirty="0" smtClean="0"/>
              <a:t>マスター タイトルの書式設定</a:t>
            </a:r>
            <a:endParaRPr kumimoji="1" lang="ja-JP" altLang="en-US" dirty="0"/>
          </a:p>
        </p:txBody>
      </p:sp>
      <p:sp>
        <p:nvSpPr>
          <p:cNvPr id="28" name="テキスト プレースホルダー 4"/>
          <p:cNvSpPr>
            <a:spLocks noGrp="1"/>
          </p:cNvSpPr>
          <p:nvPr>
            <p:ph type="body" sz="quarter" idx="15" hasCustomPrompt="1"/>
          </p:nvPr>
        </p:nvSpPr>
        <p:spPr>
          <a:xfrm>
            <a:off x="539458" y="2186482"/>
            <a:ext cx="8064599" cy="230832"/>
          </a:xfrm>
          <a:prstGeom prst="rect">
            <a:avLst/>
          </a:prstGeom>
        </p:spPr>
        <p:txBody>
          <a:bodyPr lIns="0" tIns="0" rIns="0" bIns="0" anchor="t">
            <a:spAutoFit/>
          </a:bodyPr>
          <a:lstStyle>
            <a:lvl1pPr marL="0" indent="0" algn="ctr">
              <a:buNone/>
              <a:defRPr sz="1500">
                <a:solidFill>
                  <a:schemeClr val="tx1"/>
                </a:solidFill>
              </a:defRPr>
            </a:lvl1pPr>
            <a:lvl2pPr marL="407768" indent="0" algn="l">
              <a:buNone/>
              <a:defRPr/>
            </a:lvl2pPr>
          </a:lstStyle>
          <a:p>
            <a:pPr lvl="0"/>
            <a:r>
              <a:rPr kumimoji="1" lang="ja-JP" altLang="en-US" dirty="0" smtClean="0"/>
              <a:t>サブタイトルの書式設定</a:t>
            </a:r>
            <a:endParaRPr kumimoji="1" lang="ja-JP" altLang="en-US" dirty="0"/>
          </a:p>
        </p:txBody>
      </p:sp>
      <p:pic>
        <p:nvPicPr>
          <p:cNvPr id="3" name="図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9591" y="227191"/>
            <a:ext cx="1077506" cy="271153"/>
          </a:xfrm>
          <a:prstGeom prst="rect">
            <a:avLst/>
          </a:prstGeom>
        </p:spPr>
      </p:pic>
      <p:pic>
        <p:nvPicPr>
          <p:cNvPr id="9" name="図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spTree>
    <p:extLst>
      <p:ext uri="{BB962C8B-B14F-4D97-AF65-F5344CB8AC3E}">
        <p14:creationId xmlns:p14="http://schemas.microsoft.com/office/powerpoint/2010/main" val="374728832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en-US" altLang="ja-JP" smtClean="0"/>
              <a:t>Click to edit Master title style</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Black MiddlePage">
    <p:spTree>
      <p:nvGrpSpPr>
        <p:cNvPr id="1" name=""/>
        <p:cNvGrpSpPr/>
        <p:nvPr/>
      </p:nvGrpSpPr>
      <p:grpSpPr>
        <a:xfrm>
          <a:off x="0" y="0"/>
          <a:ext cx="0" cy="0"/>
          <a:chOff x="0" y="0"/>
          <a:chExt cx="0" cy="0"/>
        </a:xfrm>
      </p:grpSpPr>
      <p:sp>
        <p:nvSpPr>
          <p:cNvPr id="16" name="正方形/長方形 15"/>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24" rIns="68460" bIns="34224" rtlCol="0" anchor="ctr"/>
          <a:lstStyle/>
          <a:p>
            <a:pPr algn="ctr" defTabSz="815539"/>
            <a:endParaRPr lang="ja-JP" altLang="en-US" sz="1600">
              <a:solidFill>
                <a:prstClr val="white"/>
              </a:solidFill>
            </a:endParaRPr>
          </a:p>
        </p:txBody>
      </p:sp>
      <p:sp>
        <p:nvSpPr>
          <p:cNvPr id="6" name="正方形/長方形 5"/>
          <p:cNvSpPr/>
          <p:nvPr userDrawn="1"/>
        </p:nvSpPr>
        <p:spPr>
          <a:xfrm>
            <a:off x="1" y="4819577"/>
            <a:ext cx="9143476" cy="3239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sp>
        <p:nvSpPr>
          <p:cNvPr id="38"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bg1"/>
                </a:solidFill>
                <a:latin typeface="+mj-ea"/>
                <a:ea typeface="+mj-ea"/>
              </a:defRPr>
            </a:lvl1pPr>
          </a:lstStyle>
          <a:p>
            <a:r>
              <a:rPr lang="en-US" altLang="ja-JP" smtClean="0"/>
              <a:t>Click to edit Master title style</a:t>
            </a:r>
            <a:endParaRPr lang="ja-JP" altLang="en-US" dirty="0"/>
          </a:p>
        </p:txBody>
      </p:sp>
      <p:sp>
        <p:nvSpPr>
          <p:cNvPr id="39"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bg1"/>
                </a:solidFill>
                <a:latin typeface="+mj-ea"/>
                <a:ea typeface="+mj-ea"/>
              </a:defRPr>
            </a:lvl1pPr>
            <a:lvl2pPr>
              <a:lnSpc>
                <a:spcPts val="2548"/>
              </a:lnSpc>
              <a:spcBef>
                <a:spcPts val="0"/>
              </a:spcBef>
              <a:buFontTx/>
              <a:buNone/>
              <a:defRPr sz="1200" baseline="0">
                <a:solidFill>
                  <a:schemeClr val="bg1"/>
                </a:solidFill>
                <a:latin typeface="+mj-ea"/>
                <a:ea typeface="+mj-ea"/>
              </a:defRPr>
            </a:lvl2pPr>
            <a:lvl3pPr>
              <a:lnSpc>
                <a:spcPts val="2548"/>
              </a:lnSpc>
              <a:spcBef>
                <a:spcPts val="0"/>
              </a:spcBef>
              <a:buFontTx/>
              <a:buNone/>
              <a:defRPr sz="1000" baseline="0">
                <a:solidFill>
                  <a:schemeClr val="bg1"/>
                </a:solidFill>
                <a:latin typeface="+mj-ea"/>
                <a:ea typeface="+mj-ea"/>
              </a:defRPr>
            </a:lvl3pPr>
            <a:lvl4pPr>
              <a:lnSpc>
                <a:spcPts val="2548"/>
              </a:lnSpc>
              <a:spcBef>
                <a:spcPts val="0"/>
              </a:spcBef>
              <a:buFontTx/>
              <a:buNone/>
              <a:defRPr sz="800" baseline="0">
                <a:solidFill>
                  <a:schemeClr val="bg1"/>
                </a:solidFill>
                <a:latin typeface="+mj-ea"/>
                <a:ea typeface="+mj-ea"/>
              </a:defRPr>
            </a:lvl4pPr>
            <a:lvl5pPr>
              <a:defRPr sz="700">
                <a:solidFill>
                  <a:schemeClr val="bg1"/>
                </a:solidFill>
                <a:latin typeface="+mj-ea"/>
                <a:ea typeface="+mj-ea"/>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dirty="0"/>
          </a:p>
        </p:txBody>
      </p:sp>
      <p:sp>
        <p:nvSpPr>
          <p:cNvPr id="27"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solidFill>
                  <a:prstClr val="black"/>
                </a:solidFill>
              </a:rPr>
              <a:t>付帯項目</a:t>
            </a:r>
            <a:endParaRPr lang="ja-JP" altLang="en-US" sz="700" dirty="0">
              <a:solidFill>
                <a:prstClr val="black"/>
              </a:solidFill>
            </a:endParaRPr>
          </a:p>
        </p:txBody>
      </p:sp>
      <p:cxnSp>
        <p:nvCxnSpPr>
          <p:cNvPr id="29" name="直線コネクタ 28"/>
          <p:cNvCxnSpPr/>
          <p:nvPr userDrawn="1"/>
        </p:nvCxnSpPr>
        <p:spPr>
          <a:xfrm>
            <a:off x="1413051" y="4900554"/>
            <a:ext cx="0" cy="16198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フッター プレースホルダー 3"/>
          <p:cNvSpPr txBox="1">
            <a:spLocks/>
          </p:cNvSpPr>
          <p:nvPr userDrawn="1"/>
        </p:nvSpPr>
        <p:spPr>
          <a:xfrm>
            <a:off x="225216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ja-JP" altLang="en-US" sz="700" dirty="0" smtClean="0">
                <a:solidFill>
                  <a:prstClr val="black"/>
                </a:solidFill>
              </a:rPr>
              <a:t>部署名　　　　ライツ表記</a:t>
            </a:r>
            <a:endParaRPr lang="ja-JP" altLang="en-US" sz="700" dirty="0">
              <a:solidFill>
                <a:prstClr val="black"/>
              </a:solidFill>
            </a:endParaRPr>
          </a:p>
        </p:txBody>
      </p:sp>
      <p:sp>
        <p:nvSpPr>
          <p:cNvPr id="34" name="日付プレースホルダー 2"/>
          <p:cNvSpPr txBox="1">
            <a:spLocks/>
          </p:cNvSpPr>
          <p:nvPr userDrawn="1"/>
        </p:nvSpPr>
        <p:spPr>
          <a:xfrm>
            <a:off x="1550817" y="4900563"/>
            <a:ext cx="581482" cy="161962"/>
          </a:xfrm>
          <a:prstGeom prst="rect">
            <a:avLst/>
          </a:prstGeom>
        </p:spPr>
        <p:txBody>
          <a:bodyPr lIns="0" tIns="0" rIns="0" bIns="0" anchor="ct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ja-JP" altLang="en-US" sz="700" dirty="0" smtClean="0">
                <a:solidFill>
                  <a:prstClr val="black"/>
                </a:solidFill>
              </a:rPr>
              <a:t>日付</a:t>
            </a:r>
            <a:endParaRPr lang="ja-JP" altLang="en-US" sz="700" dirty="0">
              <a:solidFill>
                <a:prstClr val="black"/>
              </a:solidFill>
            </a:endParaRPr>
          </a:p>
        </p:txBody>
      </p:sp>
      <p:sp>
        <p:nvSpPr>
          <p:cNvPr id="35"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solidFill>
                  <a:prstClr val="black"/>
                </a:solidFill>
              </a:rPr>
              <a:pPr/>
              <a:t>‹#›</a:t>
            </a:fld>
            <a:endParaRPr lang="ja-JP" altLang="en-US" sz="700" dirty="0">
              <a:solidFill>
                <a:prstClr val="black"/>
              </a:solidFill>
            </a:endParaRPr>
          </a:p>
        </p:txBody>
      </p:sp>
      <p:pic>
        <p:nvPicPr>
          <p:cNvPr id="13" name="図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5" name="図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spTree>
    <p:extLst>
      <p:ext uri="{BB962C8B-B14F-4D97-AF65-F5344CB8AC3E}">
        <p14:creationId xmlns:p14="http://schemas.microsoft.com/office/powerpoint/2010/main" val="4214481006"/>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Back Cover">
    <p:spTree>
      <p:nvGrpSpPr>
        <p:cNvPr id="1" name=""/>
        <p:cNvGrpSpPr/>
        <p:nvPr/>
      </p:nvGrpSpPr>
      <p:grpSpPr>
        <a:xfrm>
          <a:off x="0" y="0"/>
          <a:ext cx="0" cy="0"/>
          <a:chOff x="0" y="0"/>
          <a:chExt cx="0" cy="0"/>
        </a:xfrm>
      </p:grpSpPr>
      <p:sp>
        <p:nvSpPr>
          <p:cNvPr id="6" name="テキスト ボックス 5"/>
          <p:cNvSpPr txBox="1"/>
          <p:nvPr userDrawn="1"/>
        </p:nvSpPr>
        <p:spPr bwMode="gray">
          <a:xfrm>
            <a:off x="540002" y="4590000"/>
            <a:ext cx="8064037" cy="324000"/>
          </a:xfrm>
          <a:prstGeom prst="rect">
            <a:avLst/>
          </a:prstGeom>
          <a:noFill/>
        </p:spPr>
        <p:txBody>
          <a:bodyPr wrap="none" lIns="0" tIns="0" rIns="0" bIns="0" rtlCol="0">
            <a:noAutofit/>
          </a:bodyPr>
          <a:lstStyle/>
          <a:p>
            <a:pPr algn="ctr" defTabSz="815539">
              <a:spcAft>
                <a:spcPts val="300"/>
              </a:spcAft>
            </a:pPr>
            <a:r>
              <a:rPr lang="en-US" altLang="ja-JP" sz="700" dirty="0" smtClean="0">
                <a:solidFill>
                  <a:srgbClr val="717171"/>
                </a:solidFill>
                <a:cs typeface="メイリオ"/>
              </a:rPr>
              <a:t>SONY</a:t>
            </a:r>
            <a:r>
              <a:rPr lang="ja-JP" altLang="en-US" sz="700" dirty="0" smtClean="0">
                <a:solidFill>
                  <a:srgbClr val="717171"/>
                </a:solidFill>
                <a:cs typeface="メイリオ"/>
              </a:rPr>
              <a:t>はソニー株式会社の登録商標または商標です。 </a:t>
            </a:r>
          </a:p>
          <a:p>
            <a:pPr algn="ctr" defTabSz="815539">
              <a:spcAft>
                <a:spcPts val="300"/>
              </a:spcAft>
            </a:pPr>
            <a:r>
              <a:rPr lang="ja-JP" altLang="en-US" sz="700" dirty="0" smtClean="0">
                <a:solidFill>
                  <a:srgbClr val="717171"/>
                </a:solidFill>
                <a:cs typeface="メイリオ"/>
              </a:rPr>
              <a:t>各ソニー製品の商品名・サービス名はソニー株式会社またはグループ各社の登録商標または商標です。その他の製品および会社名は、各社の商号、登録商標または商標です。 </a:t>
            </a:r>
          </a:p>
        </p:txBody>
      </p:sp>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23412" y="2233733"/>
            <a:ext cx="2697190" cy="674844"/>
          </a:xfrm>
          <a:prstGeom prst="rect">
            <a:avLst/>
          </a:prstGeom>
        </p:spPr>
      </p:pic>
    </p:spTree>
    <p:extLst>
      <p:ext uri="{BB962C8B-B14F-4D97-AF65-F5344CB8AC3E}">
        <p14:creationId xmlns:p14="http://schemas.microsoft.com/office/powerpoint/2010/main" val="234177216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9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２">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bIns="0" anchor="b" anchorCtr="0"/>
          <a:lstStyle>
            <a:lvl1pPr algn="l">
              <a:defRPr sz="2000" b="1">
                <a:solidFill>
                  <a:srgbClr val="0081CC"/>
                </a:solidFill>
                <a:latin typeface="+mj-lt"/>
              </a:defRPr>
            </a:lvl1pPr>
          </a:lstStyle>
          <a:p>
            <a:r>
              <a:rPr kumimoji="1" lang="ja-JP" altLang="en-US" dirty="0" smtClean="0"/>
              <a:t>マスター タイトルの書式設定</a:t>
            </a:r>
            <a:endParaRPr kumimoji="1" lang="ja-JP" altLang="en-US" dirty="0"/>
          </a:p>
        </p:txBody>
      </p:sp>
      <p:sp>
        <p:nvSpPr>
          <p:cNvPr id="13" name="Slide Number Placeholder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Tree>
    <p:extLst>
      <p:ext uri="{BB962C8B-B14F-4D97-AF65-F5344CB8AC3E}">
        <p14:creationId xmlns:p14="http://schemas.microsoft.com/office/powerpoint/2010/main" val="1536746028"/>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タイトルとコンテンツ２(Bold)">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88"/>
            <a:ext cx="8726400" cy="327627"/>
          </a:xfrm>
          <a:prstGeom prst="rect">
            <a:avLst/>
          </a:prstGeom>
        </p:spPr>
        <p:txBody>
          <a:bodyPr lIns="0" tIns="0" rIns="102268" bIns="0" anchor="b" anchorCtr="0"/>
          <a:lstStyle>
            <a:lvl1pPr algn="l">
              <a:defRPr sz="2300" b="1">
                <a:solidFill>
                  <a:srgbClr val="0081CC"/>
                </a:solidFill>
                <a:latin typeface="+mj-lt"/>
              </a:defRPr>
            </a:lvl1pPr>
          </a:lstStyle>
          <a:p>
            <a:r>
              <a:rPr kumimoji="1" lang="en-US" altLang="ja-JP" smtClean="0"/>
              <a:t>Click to edit Master title style</a:t>
            </a:r>
            <a:endParaRPr kumimoji="1" lang="ja-JP" altLang="en-US" dirty="0"/>
          </a:p>
        </p:txBody>
      </p:sp>
      <p:sp>
        <p:nvSpPr>
          <p:cNvPr id="6" name="コンテンツ プレースホルダー 2"/>
          <p:cNvSpPr>
            <a:spLocks noGrp="1"/>
          </p:cNvSpPr>
          <p:nvPr>
            <p:ph idx="11"/>
          </p:nvPr>
        </p:nvSpPr>
        <p:spPr>
          <a:xfrm>
            <a:off x="210260" y="555526"/>
            <a:ext cx="4195514" cy="4176464"/>
          </a:xfrm>
          <a:prstGeom prst="rect">
            <a:avLst/>
          </a:prstGeom>
        </p:spPr>
        <p:txBody>
          <a:bodyPr lIns="0" tIns="51131" rIns="102268" bIns="51131">
            <a:normAutofit/>
          </a:bodyPr>
          <a:lstStyle>
            <a:lvl1pPr marL="202405" indent="-202405">
              <a:spcBef>
                <a:spcPts val="560"/>
              </a:spcBef>
              <a:buFont typeface="Wingdings" pitchFamily="2" charset="2"/>
              <a:buChar char="l"/>
              <a:defRPr sz="2000" b="1">
                <a:solidFill>
                  <a:schemeClr val="tx1">
                    <a:lumMod val="85000"/>
                    <a:lumOff val="15000"/>
                  </a:schemeClr>
                </a:solidFill>
                <a:latin typeface="+mn-lt"/>
                <a:ea typeface="+mn-ea"/>
              </a:defRPr>
            </a:lvl1pPr>
            <a:lvl2pPr marL="500686" indent="-202405">
              <a:spcBef>
                <a:spcPts val="560"/>
              </a:spcBef>
              <a:buFont typeface="Arial" pitchFamily="34" charset="0"/>
              <a:buChar char="•"/>
              <a:defRPr sz="1800" b="1">
                <a:solidFill>
                  <a:schemeClr val="tx1">
                    <a:lumMod val="75000"/>
                    <a:lumOff val="25000"/>
                  </a:schemeClr>
                </a:solidFill>
                <a:latin typeface="+mn-lt"/>
                <a:ea typeface="+mn-ea"/>
              </a:defRPr>
            </a:lvl2pPr>
            <a:lvl3pPr marL="985391" indent="-383505">
              <a:spcBef>
                <a:spcPts val="560"/>
              </a:spcBef>
              <a:buFont typeface="+mj-lt"/>
              <a:buAutoNum type="alphaLcPeriod"/>
              <a:defRPr sz="1600">
                <a:solidFill>
                  <a:schemeClr val="tx1">
                    <a:lumMod val="75000"/>
                    <a:lumOff val="25000"/>
                  </a:schemeClr>
                </a:solidFill>
                <a:latin typeface="+mn-lt"/>
                <a:ea typeface="+mn-ea"/>
              </a:defRPr>
            </a:lvl3pPr>
            <a:lvl4pPr marL="1104350" indent="-204184">
              <a:spcBef>
                <a:spcPts val="560"/>
              </a:spcBef>
              <a:buFont typeface="Arial" pitchFamily="34" charset="0"/>
              <a:buChar char="-"/>
              <a:tabLst>
                <a:tab pos="1104350" algn="l"/>
              </a:tabLst>
              <a:defRPr sz="1600">
                <a:solidFill>
                  <a:schemeClr val="tx1">
                    <a:lumMod val="75000"/>
                    <a:lumOff val="25000"/>
                  </a:schemeClr>
                </a:solidFill>
                <a:latin typeface="+mn-lt"/>
                <a:ea typeface="+mn-ea"/>
              </a:defRPr>
            </a:lvl4pPr>
            <a:lvl5pPr marL="1402633" indent="-197079">
              <a:spcBef>
                <a:spcPts val="560"/>
              </a:spcBef>
              <a:buFont typeface="Arial" pitchFamily="34" charset="0"/>
              <a:buChar char="-"/>
              <a:tabLst>
                <a:tab pos="1903318" algn="l"/>
              </a:tabLst>
              <a:defRPr sz="1600">
                <a:solidFill>
                  <a:schemeClr val="tx1">
                    <a:lumMod val="75000"/>
                    <a:lumOff val="25000"/>
                  </a:schemeClr>
                </a:solidFill>
                <a:latin typeface="+mn-lt"/>
                <a:ea typeface="+mn-ea"/>
              </a:defRPr>
            </a:lvl5pPr>
            <a:lvl6pPr marL="1706241" indent="-202405">
              <a:spcBef>
                <a:spcPts val="560"/>
              </a:spcBef>
              <a:buFont typeface="Arial" pitchFamily="34" charset="0"/>
              <a:buChar char="-"/>
              <a:defRPr sz="1600">
                <a:solidFill>
                  <a:srgbClr val="787878"/>
                </a:solidFill>
                <a:latin typeface="+mn-lt"/>
                <a:ea typeface="+mn-ea"/>
              </a:defRPr>
            </a:lvl6pPr>
            <a:lvl7pPr marL="2004521" indent="-197079">
              <a:spcBef>
                <a:spcPts val="560"/>
              </a:spcBef>
              <a:buFont typeface="Arial" pitchFamily="34" charset="0"/>
              <a:buChar char="-"/>
              <a:defRPr sz="1600">
                <a:solidFill>
                  <a:srgbClr val="787878"/>
                </a:solidFill>
                <a:latin typeface="+mn-lt"/>
                <a:ea typeface="+mn-ea"/>
              </a:defRPr>
            </a:lvl7p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dirty="0"/>
          </a:p>
        </p:txBody>
      </p:sp>
      <p:sp>
        <p:nvSpPr>
          <p:cNvPr id="7" name="コンテンツ プレースホルダー 2"/>
          <p:cNvSpPr>
            <a:spLocks noGrp="1"/>
          </p:cNvSpPr>
          <p:nvPr>
            <p:ph idx="12"/>
          </p:nvPr>
        </p:nvSpPr>
        <p:spPr>
          <a:xfrm>
            <a:off x="4741200" y="555526"/>
            <a:ext cx="4195514" cy="4176464"/>
          </a:xfrm>
          <a:prstGeom prst="rect">
            <a:avLst/>
          </a:prstGeom>
        </p:spPr>
        <p:txBody>
          <a:bodyPr lIns="0" tIns="51131" rIns="102268" bIns="51131">
            <a:normAutofit/>
          </a:bodyPr>
          <a:lstStyle>
            <a:lvl1pPr marL="202405" indent="-202405">
              <a:spcBef>
                <a:spcPts val="560"/>
              </a:spcBef>
              <a:buFont typeface="Wingdings" pitchFamily="2" charset="2"/>
              <a:buChar char="l"/>
              <a:defRPr sz="2000" b="1">
                <a:solidFill>
                  <a:schemeClr val="tx1">
                    <a:lumMod val="85000"/>
                    <a:lumOff val="15000"/>
                  </a:schemeClr>
                </a:solidFill>
                <a:latin typeface="+mn-lt"/>
                <a:ea typeface="+mn-ea"/>
              </a:defRPr>
            </a:lvl1pPr>
            <a:lvl2pPr marL="500686" indent="-202405">
              <a:spcBef>
                <a:spcPts val="560"/>
              </a:spcBef>
              <a:buFont typeface="Arial" pitchFamily="34" charset="0"/>
              <a:buChar char="•"/>
              <a:defRPr sz="1800" b="1">
                <a:solidFill>
                  <a:schemeClr val="tx1">
                    <a:lumMod val="75000"/>
                    <a:lumOff val="25000"/>
                  </a:schemeClr>
                </a:solidFill>
                <a:latin typeface="+mn-lt"/>
                <a:ea typeface="+mn-ea"/>
              </a:defRPr>
            </a:lvl2pPr>
            <a:lvl3pPr marL="985391" indent="-383505">
              <a:spcBef>
                <a:spcPts val="560"/>
              </a:spcBef>
              <a:buFont typeface="+mj-lt"/>
              <a:buAutoNum type="alphaLcPeriod"/>
              <a:defRPr sz="1600">
                <a:solidFill>
                  <a:schemeClr val="tx1">
                    <a:lumMod val="75000"/>
                    <a:lumOff val="25000"/>
                  </a:schemeClr>
                </a:solidFill>
                <a:latin typeface="+mn-lt"/>
                <a:ea typeface="+mn-ea"/>
              </a:defRPr>
            </a:lvl3pPr>
            <a:lvl4pPr marL="1104350" indent="-204184">
              <a:spcBef>
                <a:spcPts val="560"/>
              </a:spcBef>
              <a:buFont typeface="Arial" pitchFamily="34" charset="0"/>
              <a:buChar char="-"/>
              <a:tabLst>
                <a:tab pos="1104350" algn="l"/>
              </a:tabLst>
              <a:defRPr sz="1600">
                <a:solidFill>
                  <a:schemeClr val="tx1">
                    <a:lumMod val="75000"/>
                    <a:lumOff val="25000"/>
                  </a:schemeClr>
                </a:solidFill>
                <a:latin typeface="+mn-lt"/>
                <a:ea typeface="+mn-ea"/>
              </a:defRPr>
            </a:lvl4pPr>
            <a:lvl5pPr marL="1402633" indent="-197079">
              <a:spcBef>
                <a:spcPts val="560"/>
              </a:spcBef>
              <a:buFont typeface="Arial" pitchFamily="34" charset="0"/>
              <a:buChar char="-"/>
              <a:tabLst>
                <a:tab pos="1903318" algn="l"/>
              </a:tabLst>
              <a:defRPr sz="1600">
                <a:solidFill>
                  <a:schemeClr val="tx1">
                    <a:lumMod val="75000"/>
                    <a:lumOff val="25000"/>
                  </a:schemeClr>
                </a:solidFill>
                <a:latin typeface="+mn-lt"/>
                <a:ea typeface="+mn-ea"/>
              </a:defRPr>
            </a:lvl5pPr>
            <a:lvl6pPr marL="1706241" indent="-202405">
              <a:spcBef>
                <a:spcPts val="560"/>
              </a:spcBef>
              <a:buFont typeface="Arial" pitchFamily="34" charset="0"/>
              <a:buChar char="-"/>
              <a:defRPr sz="1600">
                <a:solidFill>
                  <a:srgbClr val="787878"/>
                </a:solidFill>
                <a:latin typeface="+mn-lt"/>
                <a:ea typeface="+mn-ea"/>
              </a:defRPr>
            </a:lvl6pPr>
            <a:lvl7pPr marL="2004521" indent="-197079">
              <a:spcBef>
                <a:spcPts val="560"/>
              </a:spcBef>
              <a:buFont typeface="Arial" pitchFamily="34" charset="0"/>
              <a:buChar char="-"/>
              <a:defRPr sz="1600">
                <a:solidFill>
                  <a:srgbClr val="787878"/>
                </a:solidFill>
                <a:latin typeface="+mn-lt"/>
                <a:ea typeface="+mn-ea"/>
              </a:defRPr>
            </a:lvl7p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dirty="0"/>
          </a:p>
        </p:txBody>
      </p:sp>
      <p:sp>
        <p:nvSpPr>
          <p:cNvPr id="12" name="Rectangle 10"/>
          <p:cNvSpPr>
            <a:spLocks noGrp="1" noChangeArrowheads="1"/>
          </p:cNvSpPr>
          <p:nvPr>
            <p:ph type="dt" sz="half" idx="2"/>
          </p:nvPr>
        </p:nvSpPr>
        <p:spPr bwMode="gray">
          <a:xfrm>
            <a:off x="489946" y="4912228"/>
            <a:ext cx="648000" cy="161925"/>
          </a:xfrm>
          <a:prstGeom prst="rect">
            <a:avLst/>
          </a:prstGeom>
        </p:spPr>
        <p:txBody>
          <a:bodyPr vert="horz" wrap="square" lIns="0" tIns="0" rIns="0" bIns="0" numCol="1" anchor="ctr" anchorCtr="0" compatLnSpc="1">
            <a:prstTxWarp prst="textNoShape">
              <a:avLst/>
            </a:prstTxWarp>
          </a:bodyPr>
          <a:lstStyle>
            <a:lvl1pPr algn="l">
              <a:defRPr kumimoji="1" sz="900" b="0" i="0" baseline="0">
                <a:solidFill>
                  <a:schemeClr val="bg1"/>
                </a:solidFill>
                <a:latin typeface="+mn-lt"/>
                <a:ea typeface="メイリオ" pitchFamily="50" charset="-128"/>
                <a:cs typeface="メイリオ" pitchFamily="50" charset="-128"/>
              </a:defRPr>
            </a:lvl1pPr>
          </a:lstStyle>
          <a:p>
            <a:pPr defTabSz="815539"/>
            <a:fld id="{FDCA90A2-DA99-4117-8D77-9AFA7741C9E7}" type="datetimeFigureOut">
              <a:rPr lang="ja-JP" altLang="en-US" smtClean="0">
                <a:solidFill>
                  <a:prstClr val="white"/>
                </a:solidFill>
              </a:rPr>
              <a:pPr defTabSz="815539"/>
              <a:t>2/10/17</a:t>
            </a:fld>
            <a:endParaRPr lang="ja-JP" altLang="en-US" dirty="0">
              <a:solidFill>
                <a:prstClr val="white"/>
              </a:solidFill>
            </a:endParaRPr>
          </a:p>
        </p:txBody>
      </p:sp>
      <p:sp>
        <p:nvSpPr>
          <p:cNvPr id="13" name="Slide Number Placeholder 12"/>
          <p:cNvSpPr>
            <a:spLocks noGrp="1" noChangeArrowheads="1"/>
          </p:cNvSpPr>
          <p:nvPr>
            <p:ph type="sldNum" sz="quarter" idx="4"/>
          </p:nvPr>
        </p:nvSpPr>
        <p:spPr bwMode="gray">
          <a:xfrm>
            <a:off x="29558" y="4912228"/>
            <a:ext cx="252000" cy="161925"/>
          </a:xfrm>
          <a:prstGeom prst="rect">
            <a:avLst/>
          </a:prstGeom>
        </p:spPr>
        <p:txBody>
          <a:bodyPr vert="horz" wrap="square" lIns="0" tIns="0" rIns="0" bIns="0" numCol="1" anchor="ctr" anchorCtr="0" compatLnSpc="1">
            <a:prstTxWarp prst="textNoShape">
              <a:avLst/>
            </a:prstTxWarp>
          </a:bodyPr>
          <a:lstStyle>
            <a:lvl1pPr algn="r">
              <a:defRPr kumimoji="1" sz="900">
                <a:solidFill>
                  <a:schemeClr val="bg1"/>
                </a:solidFill>
                <a:latin typeface="+mn-lt"/>
                <a:ea typeface="メイリオ" pitchFamily="50" charset="-128"/>
                <a:cs typeface="メイリオ" pitchFamily="50" charset="-128"/>
              </a:defRPr>
            </a:lvl1pPr>
          </a:lstStyle>
          <a:p>
            <a:pPr defTabSz="815539"/>
            <a:fld id="{79374456-5575-4BA9-B488-BBD480385D54}" type="slidenum">
              <a:rPr lang="ja-JP" altLang="en-US" smtClean="0">
                <a:solidFill>
                  <a:prstClr val="white"/>
                </a:solidFill>
              </a:rPr>
              <a:pPr defTabSz="815539"/>
              <a:t>‹#›</a:t>
            </a:fld>
            <a:endParaRPr lang="ja-JP" altLang="en-US" dirty="0">
              <a:solidFill>
                <a:prstClr val="white"/>
              </a:solidFill>
            </a:endParaRPr>
          </a:p>
        </p:txBody>
      </p:sp>
    </p:spTree>
    <p:extLst>
      <p:ext uri="{BB962C8B-B14F-4D97-AF65-F5344CB8AC3E}">
        <p14:creationId xmlns:p14="http://schemas.microsoft.com/office/powerpoint/2010/main" val="1088148365"/>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Gray/White MiddlePage">
    <p:spTree>
      <p:nvGrpSpPr>
        <p:cNvPr id="1" name=""/>
        <p:cNvGrpSpPr/>
        <p:nvPr/>
      </p:nvGrpSpPr>
      <p:grpSpPr>
        <a:xfrm>
          <a:off x="0" y="0"/>
          <a:ext cx="0" cy="0"/>
          <a:chOff x="0" y="0"/>
          <a:chExt cx="0" cy="0"/>
        </a:xfrm>
      </p:grpSpPr>
      <p:sp>
        <p:nvSpPr>
          <p:cNvPr id="18" name="正方形/長方形 1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25" tIns="34263" rIns="68525" bIns="34263" rtlCol="0" anchor="ctr"/>
          <a:lstStyle/>
          <a:p>
            <a:pPr algn="ctr" defTabSz="815539"/>
            <a:endParaRPr lang="ja-JP" altLang="en-US" sz="1600">
              <a:solidFill>
                <a:prstClr val="white"/>
              </a:solidFill>
            </a:endParaRPr>
          </a:p>
        </p:txBody>
      </p:sp>
      <p:sp>
        <p:nvSpPr>
          <p:cNvPr id="16" name="正方形/長方形 15"/>
          <p:cNvSpPr/>
          <p:nvPr userDrawn="1"/>
        </p:nvSpPr>
        <p:spPr>
          <a:xfrm>
            <a:off x="0" y="4819576"/>
            <a:ext cx="9143476" cy="323925"/>
          </a:xfrm>
          <a:prstGeom prst="rect">
            <a:avLst/>
          </a:prstGeom>
          <a:solidFill>
            <a:srgbClr val="C8C8C8"/>
          </a:solidFill>
          <a:ln>
            <a:noFill/>
          </a:ln>
        </p:spPr>
        <p:style>
          <a:lnRef idx="2">
            <a:schemeClr val="dk1">
              <a:shade val="50000"/>
            </a:schemeClr>
          </a:lnRef>
          <a:fillRef idx="1">
            <a:schemeClr val="dk1"/>
          </a:fillRef>
          <a:effectRef idx="0">
            <a:schemeClr val="dk1"/>
          </a:effectRef>
          <a:fontRef idx="minor">
            <a:schemeClr val="lt1"/>
          </a:fontRef>
        </p:style>
        <p:txBody>
          <a:bodyPr lIns="68525" tIns="34263" rIns="68525" bIns="34263" rtlCol="0" anchor="ctr"/>
          <a:lstStyle/>
          <a:p>
            <a:pPr algn="ctr" defTabSz="815539"/>
            <a:endParaRPr lang="ja-JP" altLang="en-US" sz="700">
              <a:solidFill>
                <a:srgbClr val="FFFFFF"/>
              </a:solidFill>
            </a:endParaRPr>
          </a:p>
        </p:txBody>
      </p:sp>
      <p:cxnSp>
        <p:nvCxnSpPr>
          <p:cNvPr id="27" name="直線コネクタ 26"/>
          <p:cNvCxnSpPr/>
          <p:nvPr userDrawn="1"/>
        </p:nvCxnSpPr>
        <p:spPr>
          <a:xfrm>
            <a:off x="1413051" y="4900548"/>
            <a:ext cx="0" cy="16198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スライド番号プレースホルダー 4"/>
          <p:cNvSpPr txBox="1">
            <a:spLocks/>
          </p:cNvSpPr>
          <p:nvPr userDrawn="1"/>
        </p:nvSpPr>
        <p:spPr>
          <a:xfrm>
            <a:off x="1065262" y="4907625"/>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solidFill>
                  <a:prstClr val="black"/>
                </a:solidFill>
              </a:rPr>
              <a:pPr/>
              <a:t>‹#›</a:t>
            </a:fld>
            <a:endParaRPr lang="ja-JP" altLang="en-US" sz="700" dirty="0">
              <a:solidFill>
                <a:prstClr val="black"/>
              </a:solidFill>
            </a:endParaRPr>
          </a:p>
        </p:txBody>
      </p:sp>
      <p:sp>
        <p:nvSpPr>
          <p:cNvPr id="33" name="タイトル 1"/>
          <p:cNvSpPr>
            <a:spLocks noGrp="1"/>
          </p:cNvSpPr>
          <p:nvPr>
            <p:ph type="title"/>
          </p:nvPr>
        </p:nvSpPr>
        <p:spPr bwMode="gray">
          <a:xfrm>
            <a:off x="323515" y="270211"/>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en-US" altLang="ja-JP" smtClean="0"/>
              <a:t>Click to edit Master title style</a:t>
            </a:r>
            <a:endParaRPr lang="ja-JP" altLang="en-US" dirty="0"/>
          </a:p>
        </p:txBody>
      </p:sp>
      <p:sp>
        <p:nvSpPr>
          <p:cNvPr id="34" name="コンテンツ プレースホルダ 6"/>
          <p:cNvSpPr>
            <a:spLocks noGrp="1"/>
          </p:cNvSpPr>
          <p:nvPr>
            <p:ph sz="quarter" idx="13"/>
          </p:nvPr>
        </p:nvSpPr>
        <p:spPr bwMode="gray">
          <a:xfrm>
            <a:off x="539981"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en-US" altLang="ja-JP" smtClean="0"/>
              <a:t>Click to edit Master text styles</a:t>
            </a:r>
          </a:p>
        </p:txBody>
      </p:sp>
      <p:pic>
        <p:nvPicPr>
          <p:cNvPr id="13" name="図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2" y="4888570"/>
            <a:ext cx="785567" cy="196551"/>
          </a:xfrm>
          <a:prstGeom prst="rect">
            <a:avLst/>
          </a:prstGeom>
        </p:spPr>
      </p:pic>
      <p:pic>
        <p:nvPicPr>
          <p:cNvPr id="15" name="図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61" y="4819575"/>
            <a:ext cx="970541" cy="324538"/>
          </a:xfrm>
          <a:prstGeom prst="rect">
            <a:avLst/>
          </a:prstGeom>
        </p:spPr>
      </p:pic>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496861" y="4851976"/>
            <a:ext cx="595286" cy="29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25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en-US" altLang="ja-JP" smtClean="0"/>
              <a:t>Click to edit Master title style</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grpSp>
        <p:nvGrpSpPr>
          <p:cNvPr id="6" name="Group 11"/>
          <p:cNvGrpSpPr>
            <a:grpSpLocks/>
          </p:cNvGrpSpPr>
          <p:nvPr userDrawn="1"/>
        </p:nvGrpSpPr>
        <p:grpSpPr bwMode="auto">
          <a:xfrm>
            <a:off x="7864652" y="4814140"/>
            <a:ext cx="1105514" cy="244136"/>
            <a:chOff x="4763" y="4042"/>
            <a:chExt cx="929" cy="205"/>
          </a:xfrm>
        </p:grpSpPr>
        <p:sp>
          <p:nvSpPr>
            <p:cNvPr id="8" name="AutoShape 12"/>
            <p:cNvSpPr>
              <a:spLocks noChangeArrowheads="1"/>
            </p:cNvSpPr>
            <p:nvPr userDrawn="1"/>
          </p:nvSpPr>
          <p:spPr bwMode="auto">
            <a:xfrm>
              <a:off x="4763" y="4042"/>
              <a:ext cx="929" cy="205"/>
            </a:xfrm>
            <a:prstGeom prst="roundRect">
              <a:avLst>
                <a:gd name="adj" fmla="val 21324"/>
              </a:avLst>
            </a:prstGeom>
            <a:gradFill rotWithShape="1">
              <a:gsLst>
                <a:gs pos="0">
                  <a:srgbClr val="C90613">
                    <a:gamma/>
                    <a:tint val="78431"/>
                    <a:invGamma/>
                  </a:srgbClr>
                </a:gs>
                <a:gs pos="100000">
                  <a:srgbClr val="C90613"/>
                </a:gs>
              </a:gsLst>
              <a:lin ang="5400000" scaled="1"/>
            </a:gradFill>
            <a:ln>
              <a:noFill/>
            </a:ln>
            <a:effectLst/>
            <a:extLst>
              <a:ext uri="{91240B29-F687-4f45-9708-019B960494DF}">
                <a14:hiddenLine xmlns:a14="http://schemas.microsoft.com/office/drawing/2010/main" w="3175">
                  <a:solidFill>
                    <a:srgbClr val="C0C0C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36000" anchor="ctr"/>
            <a:lstStyle/>
            <a:p>
              <a:pPr algn="ctr" defTabSz="663290" eaLnBrk="0" hangingPunct="0">
                <a:defRPr/>
              </a:pPr>
              <a:endParaRPr kumimoji="0" lang="ja-JP" altLang="ja-JP" sz="1000" kern="0">
                <a:solidFill>
                  <a:srgbClr val="FFFFFF"/>
                </a:solidFill>
                <a:latin typeface="Tahoma" pitchFamily="34" charset="0"/>
              </a:endParaRPr>
            </a:p>
          </p:txBody>
        </p:sp>
        <p:sp>
          <p:nvSpPr>
            <p:cNvPr id="11" name="Rectangle 13"/>
            <p:cNvSpPr>
              <a:spLocks noChangeArrowheads="1"/>
            </p:cNvSpPr>
            <p:nvPr userDrawn="1"/>
          </p:nvSpPr>
          <p:spPr bwMode="auto">
            <a:xfrm>
              <a:off x="5280" y="4100"/>
              <a:ext cx="91" cy="91"/>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90" eaLnBrk="0" hangingPunct="0">
                <a:defRPr/>
              </a:pPr>
              <a:r>
                <a:rPr kumimoji="0" lang="en-US" altLang="ja-JP" sz="900" kern="0">
                  <a:solidFill>
                    <a:srgbClr val="FFFFFF"/>
                  </a:solidFill>
                  <a:latin typeface="Tahoma" pitchFamily="34" charset="0"/>
                </a:rPr>
                <a:t>CONFIDENTIAL</a:t>
              </a:r>
            </a:p>
          </p:txBody>
        </p:sp>
        <p:sp>
          <p:nvSpPr>
            <p:cNvPr id="12" name="Rectangle 14"/>
            <p:cNvSpPr>
              <a:spLocks noChangeArrowheads="1"/>
            </p:cNvSpPr>
            <p:nvPr userDrawn="1"/>
          </p:nvSpPr>
          <p:spPr bwMode="auto">
            <a:xfrm>
              <a:off x="4825" y="4094"/>
              <a:ext cx="91" cy="91"/>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90" eaLnBrk="0" hangingPunct="0">
                <a:defRPr/>
              </a:pPr>
              <a:r>
                <a:rPr kumimoji="0" lang="ja-JP" altLang="en-US" sz="1300" kern="0" dirty="0">
                  <a:solidFill>
                    <a:srgbClr val="FFFFFF"/>
                  </a:solidFill>
                  <a:latin typeface="Tahoma" pitchFamily="34" charset="0"/>
                </a:rPr>
                <a:t>秘</a:t>
              </a:r>
            </a:p>
          </p:txBody>
        </p:sp>
        <p:sp>
          <p:nvSpPr>
            <p:cNvPr id="14" name="Line 15"/>
            <p:cNvSpPr>
              <a:spLocks noChangeShapeType="1"/>
            </p:cNvSpPr>
            <p:nvPr userDrawn="1"/>
          </p:nvSpPr>
          <p:spPr bwMode="auto">
            <a:xfrm>
              <a:off x="4965" y="4065"/>
              <a:ext cx="0" cy="159"/>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63290">
                <a:defRPr/>
              </a:pPr>
              <a:endParaRPr kumimoji="0" lang="ja-JP" altLang="en-US" sz="1300" kern="0">
                <a:solidFill>
                  <a:sysClr val="windowText" lastClr="000000"/>
                </a:solidFill>
              </a:endParaRPr>
            </a:p>
          </p:txBody>
        </p:sp>
      </p:grpSp>
      <p:sp>
        <p:nvSpPr>
          <p:cNvPr id="10"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defTabSz="685474" fontAlgn="base">
              <a:spcBef>
                <a:spcPct val="0"/>
              </a:spcBef>
              <a:spcAft>
                <a:spcPct val="0"/>
              </a:spcAft>
              <a:defRPr/>
            </a:pPr>
            <a:fld id="{27D7B6D7-B93D-4A81-9951-1EF138C68E07}" type="slidenum">
              <a:rPr lang="en-US" altLang="ja-JP" sz="1300" b="1" kern="0" smtClean="0">
                <a:solidFill>
                  <a:prstClr val="white">
                    <a:lumMod val="50000"/>
                  </a:prstClr>
                </a:solidFill>
                <a:latin typeface="Tahoma" pitchFamily="34" charset="0"/>
                <a:ea typeface="Tahoma" pitchFamily="34" charset="0"/>
                <a:cs typeface="Tahoma" pitchFamily="34" charset="0"/>
              </a:rPr>
              <a:pPr defTabSz="685474" fontAlgn="base">
                <a:spcBef>
                  <a:spcPct val="0"/>
                </a:spcBef>
                <a:spcAft>
                  <a:spcPct val="0"/>
                </a:spcAft>
                <a:defRPr/>
              </a:pPr>
              <a:t>‹#›</a:t>
            </a:fld>
            <a:r>
              <a:rPr lang="en-US" altLang="ja-JP" sz="1300" b="1" kern="0" dirty="0" smtClean="0">
                <a:solidFill>
                  <a:prstClr val="white">
                    <a:lumMod val="50000"/>
                  </a:prstClr>
                </a:solidFill>
                <a:latin typeface="Tahoma" pitchFamily="34" charset="0"/>
                <a:ea typeface="Tahoma" pitchFamily="34" charset="0"/>
                <a:cs typeface="Tahoma" pitchFamily="34" charset="0"/>
              </a:rPr>
              <a:t>  </a:t>
            </a:r>
            <a:r>
              <a:rPr lang="en-US" altLang="ja-JP" sz="1300" dirty="0" smtClean="0">
                <a:solidFill>
                  <a:srgbClr val="1952A6"/>
                </a:solidFill>
                <a:latin typeface="Myriad Pro" pitchFamily="34" charset="0"/>
                <a:ea typeface="Adobe Gothic Std B" pitchFamily="34" charset="-128"/>
                <a:cs typeface="Times New Roman"/>
              </a:rPr>
              <a:t>▇</a:t>
            </a:r>
            <a:r>
              <a:rPr lang="en-US" altLang="ja-JP" sz="1300" dirty="0" smtClean="0">
                <a:solidFill>
                  <a:srgbClr val="54A9CC"/>
                </a:solidFill>
                <a:latin typeface="Myriad Pro" pitchFamily="34" charset="0"/>
                <a:ea typeface="Adobe Gothic Std B" pitchFamily="34" charset="-128"/>
                <a:cs typeface="Times New Roman"/>
              </a:rPr>
              <a:t>▇</a:t>
            </a:r>
            <a:r>
              <a:rPr lang="en-US" altLang="ja-JP" sz="1300" dirty="0" smtClean="0">
                <a:solidFill>
                  <a:srgbClr val="D42F7E">
                    <a:lumMod val="50000"/>
                  </a:srgbClr>
                </a:solidFill>
                <a:latin typeface="Myriad Pro" pitchFamily="34" charset="0"/>
                <a:ea typeface="Adobe Gothic Std B" pitchFamily="34" charset="-128"/>
                <a:cs typeface="Times New Roman"/>
              </a:rPr>
              <a:t>▇</a:t>
            </a:r>
            <a:r>
              <a:rPr lang="ja-JP" altLang="en-US" sz="1300" dirty="0" smtClean="0">
                <a:solidFill>
                  <a:srgbClr val="7FD13B"/>
                </a:solidFill>
                <a:latin typeface="Myriad Pro" pitchFamily="34" charset="0"/>
                <a:ea typeface="Adobe Gothic Std B" pitchFamily="34" charset="-128"/>
                <a:cs typeface="Times New Roman"/>
              </a:rPr>
              <a:t>  </a:t>
            </a:r>
            <a:r>
              <a:rPr lang="en-US" altLang="ja-JP" sz="1300" dirty="0" smtClean="0">
                <a:solidFill>
                  <a:prstClr val="white">
                    <a:lumMod val="75000"/>
                  </a:prstClr>
                </a:solidFill>
                <a:latin typeface="Myriad Pro" pitchFamily="34" charset="0"/>
                <a:ea typeface="Adobe Gothic Std B" pitchFamily="34" charset="-128"/>
                <a:cs typeface="Times New Roman"/>
              </a:rPr>
              <a:t>System R&amp;D Group (SRDG)</a:t>
            </a:r>
            <a:endParaRPr lang="ja-JP" altLang="ja-JP" sz="1200" dirty="0" smtClean="0">
              <a:solidFill>
                <a:prstClr val="white">
                  <a:lumMod val="7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88226187"/>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タイトル 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252000" y="2151950"/>
            <a:ext cx="8640000" cy="419803"/>
          </a:xfrm>
          <a:prstGeom prst="rect">
            <a:avLst/>
          </a:prstGeom>
        </p:spPr>
        <p:txBody>
          <a:bodyPr lIns="0" tIns="0" rIns="0" bIns="0" anchor="b" anchorCtr="0"/>
          <a:lstStyle>
            <a:lvl1pPr algn="ctr">
              <a:defRPr sz="2200" b="1">
                <a:solidFill>
                  <a:srgbClr val="0081CC"/>
                </a:solidFill>
                <a:latin typeface="+mj-lt"/>
              </a:defRPr>
            </a:lvl1pPr>
          </a:lstStyle>
          <a:p>
            <a:r>
              <a:rPr kumimoji="1" lang="ja-JP" altLang="en-US" dirty="0" smtClean="0"/>
              <a:t>タイトルの書式設定</a:t>
            </a:r>
            <a:endParaRPr kumimoji="1" lang="ja-JP" altLang="en-US" dirty="0"/>
          </a:p>
        </p:txBody>
      </p:sp>
      <p:sp>
        <p:nvSpPr>
          <p:cNvPr id="3" name="サブタイトル 2"/>
          <p:cNvSpPr>
            <a:spLocks noGrp="1"/>
          </p:cNvSpPr>
          <p:nvPr>
            <p:ph type="subTitle" idx="1" hasCustomPrompt="1"/>
          </p:nvPr>
        </p:nvSpPr>
        <p:spPr>
          <a:xfrm>
            <a:off x="252000" y="2642400"/>
            <a:ext cx="8640000" cy="210792"/>
          </a:xfrm>
          <a:prstGeom prst="rect">
            <a:avLst/>
          </a:prstGeom>
        </p:spPr>
        <p:txBody>
          <a:bodyPr lIns="0" tIns="0" rIns="0" bIns="0" anchor="t" anchorCtr="0"/>
          <a:lstStyle>
            <a:lvl1pPr marL="0" indent="0" algn="ctr">
              <a:buNone/>
              <a:defRPr sz="1300" b="0" baseline="0">
                <a:solidFill>
                  <a:srgbClr val="464646"/>
                </a:solidFill>
                <a:latin typeface="+mn-lt"/>
              </a:defRPr>
            </a:lvl1pPr>
            <a:lvl2pPr marL="457075" indent="0" algn="ctr">
              <a:buNone/>
              <a:defRPr>
                <a:solidFill>
                  <a:schemeClr val="tx1">
                    <a:tint val="75000"/>
                  </a:schemeClr>
                </a:solidFill>
              </a:defRPr>
            </a:lvl2pPr>
            <a:lvl3pPr marL="914148" indent="0" algn="ctr">
              <a:buNone/>
              <a:defRPr>
                <a:solidFill>
                  <a:schemeClr val="tx1">
                    <a:tint val="75000"/>
                  </a:schemeClr>
                </a:solidFill>
              </a:defRPr>
            </a:lvl3pPr>
            <a:lvl4pPr marL="1371222" indent="0" algn="ctr">
              <a:buNone/>
              <a:defRPr>
                <a:solidFill>
                  <a:schemeClr val="tx1">
                    <a:tint val="75000"/>
                  </a:schemeClr>
                </a:solidFill>
              </a:defRPr>
            </a:lvl4pPr>
            <a:lvl5pPr marL="1828295" indent="0" algn="ctr">
              <a:buNone/>
              <a:defRPr>
                <a:solidFill>
                  <a:schemeClr val="tx1">
                    <a:tint val="75000"/>
                  </a:schemeClr>
                </a:solidFill>
              </a:defRPr>
            </a:lvl5pPr>
            <a:lvl6pPr marL="2285369" indent="0" algn="ctr">
              <a:buNone/>
              <a:defRPr>
                <a:solidFill>
                  <a:schemeClr val="tx1">
                    <a:tint val="75000"/>
                  </a:schemeClr>
                </a:solidFill>
              </a:defRPr>
            </a:lvl6pPr>
            <a:lvl7pPr marL="2742444" indent="0" algn="ctr">
              <a:buNone/>
              <a:defRPr>
                <a:solidFill>
                  <a:schemeClr val="tx1">
                    <a:tint val="75000"/>
                  </a:schemeClr>
                </a:solidFill>
              </a:defRPr>
            </a:lvl7pPr>
            <a:lvl8pPr marL="3199518" indent="0" algn="ctr">
              <a:buNone/>
              <a:defRPr>
                <a:solidFill>
                  <a:schemeClr val="tx1">
                    <a:tint val="75000"/>
                  </a:schemeClr>
                </a:solidFill>
              </a:defRPr>
            </a:lvl8pPr>
            <a:lvl9pPr marL="3656592" indent="0" algn="ctr">
              <a:buNone/>
              <a:defRPr>
                <a:solidFill>
                  <a:schemeClr val="tx1">
                    <a:tint val="75000"/>
                  </a:schemeClr>
                </a:solidFill>
              </a:defRPr>
            </a:lvl9pPr>
          </a:lstStyle>
          <a:p>
            <a:r>
              <a:rPr kumimoji="1" lang="ja-JP" altLang="en-US" dirty="0" smtClean="0"/>
              <a:t>部署名　名前 とか</a:t>
            </a:r>
          </a:p>
        </p:txBody>
      </p:sp>
      <p:sp>
        <p:nvSpPr>
          <p:cNvPr id="10" name="テキスト プレースホルダー 9"/>
          <p:cNvSpPr>
            <a:spLocks noGrp="1"/>
          </p:cNvSpPr>
          <p:nvPr>
            <p:ph type="body" sz="quarter" idx="10" hasCustomPrompt="1"/>
          </p:nvPr>
        </p:nvSpPr>
        <p:spPr>
          <a:xfrm>
            <a:off x="252000" y="3867894"/>
            <a:ext cx="8640000" cy="127452"/>
          </a:xfrm>
          <a:prstGeom prst="rect">
            <a:avLst/>
          </a:prstGeom>
        </p:spPr>
        <p:txBody>
          <a:bodyPr lIns="0" tIns="0" rIns="0" bIns="0"/>
          <a:lstStyle>
            <a:lvl1pPr marL="0" indent="0" algn="ctr">
              <a:buNone/>
              <a:defRPr sz="1000">
                <a:latin typeface="+mn-lt"/>
              </a:defRPr>
            </a:lvl1pPr>
            <a:lvl2pPr marL="457075" indent="0">
              <a:buNone/>
              <a:defRPr sz="1000"/>
            </a:lvl2pPr>
            <a:lvl3pPr marL="914148" indent="0">
              <a:buNone/>
              <a:defRPr sz="1000"/>
            </a:lvl3pPr>
            <a:lvl4pPr marL="1371222" indent="0">
              <a:buNone/>
              <a:defRPr sz="1000"/>
            </a:lvl4pPr>
            <a:lvl5pPr marL="1828295" indent="0">
              <a:buNone/>
              <a:defRPr sz="1000"/>
            </a:lvl5pPr>
          </a:lstStyle>
          <a:p>
            <a:pPr lvl="0"/>
            <a:r>
              <a:rPr kumimoji="1" lang="ja-JP" altLang="en-US" dirty="0" smtClean="0"/>
              <a:t>日付</a:t>
            </a:r>
            <a:r>
              <a:rPr kumimoji="1" lang="en-US" altLang="ja-JP" dirty="0" smtClean="0"/>
              <a:t>,</a:t>
            </a:r>
            <a:r>
              <a:rPr kumimoji="1" lang="ja-JP" altLang="en-US" dirty="0" smtClean="0"/>
              <a:t>バージョンとか</a:t>
            </a:r>
          </a:p>
        </p:txBody>
      </p:sp>
      <p:sp>
        <p:nvSpPr>
          <p:cNvPr id="11" name="Date Placeholder 10"/>
          <p:cNvSpPr>
            <a:spLocks noGrp="1" noChangeArrowheads="1"/>
          </p:cNvSpPr>
          <p:nvPr>
            <p:ph type="dt" sz="half" idx="2"/>
          </p:nvPr>
        </p:nvSpPr>
        <p:spPr bwMode="gray">
          <a:xfrm>
            <a:off x="489946" y="4912226"/>
            <a:ext cx="648000" cy="161925"/>
          </a:xfrm>
          <a:prstGeom prst="rect">
            <a:avLst/>
          </a:prstGeom>
        </p:spPr>
        <p:txBody>
          <a:bodyPr vert="horz" wrap="square" lIns="0" tIns="0" rIns="0" bIns="0" numCol="1" anchor="ctr" anchorCtr="0" compatLnSpc="1">
            <a:prstTxWarp prst="textNoShape">
              <a:avLst/>
            </a:prstTxWarp>
          </a:bodyPr>
          <a:lstStyle>
            <a:lvl1pPr algn="l">
              <a:defRPr kumimoji="1" sz="800" b="0" i="0" baseline="0">
                <a:solidFill>
                  <a:schemeClr val="bg1"/>
                </a:solidFill>
                <a:latin typeface="+mn-lt"/>
                <a:ea typeface="メイリオ" pitchFamily="50" charset="-128"/>
                <a:cs typeface="メイリオ" pitchFamily="50" charset="-128"/>
              </a:defRPr>
            </a:lvl1pPr>
          </a:lstStyle>
          <a:p>
            <a:pPr defTabSz="914148">
              <a:defRPr/>
            </a:pPr>
            <a:fld id="{511E5FD4-6068-4A15-BCDF-71F4FD153482}" type="datetime1">
              <a:rPr lang="ja-JP" altLang="en-US" smtClean="0">
                <a:solidFill>
                  <a:prstClr val="white"/>
                </a:solidFill>
              </a:rPr>
              <a:pPr defTabSz="914148">
                <a:defRPr/>
              </a:pPr>
              <a:t>2/10/17</a:t>
            </a:fld>
            <a:endParaRPr lang="en-US" altLang="ja-JP" dirty="0">
              <a:solidFill>
                <a:prstClr val="white"/>
              </a:solidFill>
            </a:endParaRPr>
          </a:p>
        </p:txBody>
      </p:sp>
      <p:sp>
        <p:nvSpPr>
          <p:cNvPr id="12"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defTabSz="815539">
              <a:defRPr/>
            </a:pPr>
            <a:fld id="{7C6F3527-79FB-4A94-B9C7-E3F8D3D01080}" type="slidenum">
              <a:rPr lang="en-US" altLang="ja-JP" smtClean="0">
                <a:solidFill>
                  <a:prstClr val="white"/>
                </a:solidFill>
              </a:rPr>
              <a:pPr defTabSz="815539">
                <a:defRPr/>
              </a:pPr>
              <a:t>‹#›</a:t>
            </a:fld>
            <a:endParaRPr lang="en-US" altLang="ja-JP" dirty="0">
              <a:solidFill>
                <a:prstClr val="white"/>
              </a:solidFill>
            </a:endParaRPr>
          </a:p>
        </p:txBody>
      </p:sp>
      <p:sp>
        <p:nvSpPr>
          <p:cNvPr id="6" name="テキスト プレースホルダー 5"/>
          <p:cNvSpPr>
            <a:spLocks noGrp="1"/>
          </p:cNvSpPr>
          <p:nvPr>
            <p:ph type="body" sz="quarter" idx="11" hasCustomPrompt="1"/>
          </p:nvPr>
        </p:nvSpPr>
        <p:spPr>
          <a:xfrm>
            <a:off x="252000" y="1923678"/>
            <a:ext cx="8640000" cy="226800"/>
          </a:xfrm>
          <a:prstGeom prst="rect">
            <a:avLst/>
          </a:prstGeom>
        </p:spPr>
        <p:txBody>
          <a:bodyPr lIns="0" tIns="0" rIns="0" bIns="0"/>
          <a:lstStyle>
            <a:lvl1pPr marL="0" indent="0" algn="ctr">
              <a:buNone/>
              <a:defRPr sz="1300">
                <a:solidFill>
                  <a:srgbClr val="464646"/>
                </a:solidFill>
              </a:defRPr>
            </a:lvl1pPr>
          </a:lstStyle>
          <a:p>
            <a:pPr lvl="0"/>
            <a:r>
              <a:rPr kumimoji="1" lang="ja-JP" altLang="en-US" dirty="0" smtClean="0"/>
              <a:t>サブタイトルとか</a:t>
            </a:r>
            <a:endParaRPr kumimoji="1" lang="ja-JP" altLang="en-US" dirty="0"/>
          </a:p>
        </p:txBody>
      </p:sp>
    </p:spTree>
    <p:extLst>
      <p:ext uri="{BB962C8B-B14F-4D97-AF65-F5344CB8AC3E}">
        <p14:creationId xmlns:p14="http://schemas.microsoft.com/office/powerpoint/2010/main" val="33900288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２">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9"/>
            <a:ext cx="8726400" cy="327627"/>
          </a:xfrm>
          <a:prstGeom prst="rect">
            <a:avLst/>
          </a:prstGeom>
        </p:spPr>
        <p:txBody>
          <a:bodyPr lIns="0" tIns="0" rIns="91415" bIns="0" anchor="b" anchorCtr="0"/>
          <a:lstStyle>
            <a:lvl1pPr algn="l">
              <a:defRPr sz="2000" b="1">
                <a:solidFill>
                  <a:srgbClr val="0081CC"/>
                </a:solidFill>
                <a:latin typeface="+mj-lt"/>
              </a:defRPr>
            </a:lvl1pPr>
          </a:lstStyle>
          <a:p>
            <a:r>
              <a:rPr kumimoji="1" lang="en-US" altLang="ja-JP" smtClean="0"/>
              <a:t>Click to edit Master title style</a:t>
            </a:r>
            <a:endParaRPr kumimoji="1" lang="ja-JP" altLang="en-US" dirty="0"/>
          </a:p>
        </p:txBody>
      </p:sp>
      <p:sp>
        <p:nvSpPr>
          <p:cNvPr id="12" name="Rectangle 10"/>
          <p:cNvSpPr>
            <a:spLocks noGrp="1" noChangeArrowheads="1"/>
          </p:cNvSpPr>
          <p:nvPr>
            <p:ph type="dt" sz="half" idx="2"/>
          </p:nvPr>
        </p:nvSpPr>
        <p:spPr bwMode="gray">
          <a:xfrm>
            <a:off x="489946" y="4912226"/>
            <a:ext cx="648000" cy="161925"/>
          </a:xfrm>
          <a:prstGeom prst="rect">
            <a:avLst/>
          </a:prstGeom>
        </p:spPr>
        <p:txBody>
          <a:bodyPr vert="horz" wrap="square" lIns="0" tIns="0" rIns="0" bIns="0" numCol="1" anchor="ctr" anchorCtr="0" compatLnSpc="1">
            <a:prstTxWarp prst="textNoShape">
              <a:avLst/>
            </a:prstTxWarp>
          </a:bodyPr>
          <a:lstStyle>
            <a:lvl1pPr algn="l">
              <a:defRPr kumimoji="1" sz="800" b="0" i="0" baseline="0">
                <a:solidFill>
                  <a:schemeClr val="bg1"/>
                </a:solidFill>
                <a:latin typeface="+mn-lt"/>
                <a:ea typeface="メイリオ" pitchFamily="50" charset="-128"/>
                <a:cs typeface="メイリオ" pitchFamily="50" charset="-128"/>
              </a:defRPr>
            </a:lvl1pPr>
          </a:lstStyle>
          <a:p>
            <a:pPr defTabSz="914148">
              <a:defRPr/>
            </a:pPr>
            <a:fld id="{5D646FB1-BF1E-4F3C-B213-5D60857DDE71}" type="datetime1">
              <a:rPr lang="ja-JP" altLang="en-US" smtClean="0">
                <a:solidFill>
                  <a:prstClr val="white"/>
                </a:solidFill>
              </a:rPr>
              <a:pPr defTabSz="914148">
                <a:defRPr/>
              </a:pPr>
              <a:t>2/10/17</a:t>
            </a:fld>
            <a:endParaRPr lang="en-US" altLang="ja-JP" dirty="0">
              <a:solidFill>
                <a:prstClr val="white"/>
              </a:solidFill>
            </a:endParaRPr>
          </a:p>
        </p:txBody>
      </p:sp>
      <p:sp>
        <p:nvSpPr>
          <p:cNvPr id="13" name="Slide Number Placeholder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defTabSz="815539">
              <a:defRPr/>
            </a:pPr>
            <a:fld id="{7C6F3527-79FB-4A94-B9C7-E3F8D3D01080}" type="slidenum">
              <a:rPr lang="en-US" altLang="ja-JP" smtClean="0">
                <a:solidFill>
                  <a:prstClr val="white"/>
                </a:solidFill>
              </a:rPr>
              <a:pPr defTabSz="815539">
                <a:defRPr/>
              </a:pPr>
              <a:t>‹#›</a:t>
            </a:fld>
            <a:endParaRPr lang="en-US" altLang="ja-JP" dirty="0">
              <a:solidFill>
                <a:prstClr val="white"/>
              </a:solidFill>
            </a:endParaRPr>
          </a:p>
        </p:txBody>
      </p:sp>
    </p:spTree>
    <p:extLst>
      <p:ext uri="{BB962C8B-B14F-4D97-AF65-F5344CB8AC3E}">
        <p14:creationId xmlns:p14="http://schemas.microsoft.com/office/powerpoint/2010/main" val="1057980663"/>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hite page">
    <p:spTree>
      <p:nvGrpSpPr>
        <p:cNvPr id="1" name=""/>
        <p:cNvGrpSpPr/>
        <p:nvPr/>
      </p:nvGrpSpPr>
      <p:grpSpPr>
        <a:xfrm>
          <a:off x="0" y="0"/>
          <a:ext cx="0" cy="0"/>
          <a:chOff x="0" y="0"/>
          <a:chExt cx="0" cy="0"/>
        </a:xfrm>
      </p:grpSpPr>
      <p:sp>
        <p:nvSpPr>
          <p:cNvPr id="3" name="Rectangle 2"/>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a:prstGeom prst="rect">
            <a:avLst/>
          </a:prstGeo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a:prstGeom prst="rect">
            <a:avLst/>
          </a:prstGeo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extLst>
      <p:ext uri="{BB962C8B-B14F-4D97-AF65-F5344CB8AC3E}">
        <p14:creationId xmlns:p14="http://schemas.microsoft.com/office/powerpoint/2010/main" val="205263997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タイトルとコンテンツ１">
    <p:spTree>
      <p:nvGrpSpPr>
        <p:cNvPr id="1" name=""/>
        <p:cNvGrpSpPr/>
        <p:nvPr/>
      </p:nvGrpSpPr>
      <p:grpSpPr>
        <a:xfrm>
          <a:off x="0" y="0"/>
          <a:ext cx="0" cy="0"/>
          <a:chOff x="0" y="0"/>
          <a:chExt cx="0" cy="0"/>
        </a:xfrm>
      </p:grpSpPr>
      <p:sp>
        <p:nvSpPr>
          <p:cNvPr id="2" name="タイトル 1"/>
          <p:cNvSpPr>
            <a:spLocks noGrp="1"/>
          </p:cNvSpPr>
          <p:nvPr>
            <p:ph type="title"/>
          </p:nvPr>
        </p:nvSpPr>
        <p:spPr>
          <a:xfrm>
            <a:off x="210027" y="123478"/>
            <a:ext cx="8726400" cy="327627"/>
          </a:xfrm>
          <a:prstGeom prst="rect">
            <a:avLst/>
          </a:prstGeom>
        </p:spPr>
        <p:txBody>
          <a:bodyPr lIns="0" tIns="0" bIns="0" anchor="b" anchorCtr="0"/>
          <a:lstStyle>
            <a:lvl1pPr algn="l">
              <a:defRPr sz="2000" b="1">
                <a:solidFill>
                  <a:srgbClr val="0081CC"/>
                </a:solidFill>
                <a:latin typeface="+mj-lt"/>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210258" y="555526"/>
            <a:ext cx="8726400" cy="4176464"/>
          </a:xfrm>
          <a:prstGeom prst="rect">
            <a:avLst/>
          </a:prstGeom>
        </p:spPr>
        <p:txBody>
          <a:bodyPr lIns="0" tIns="46800" bIns="46800">
            <a:normAutofit/>
          </a:bodyPr>
          <a:lstStyle>
            <a:lvl1pPr marL="180975" indent="-180975">
              <a:spcBef>
                <a:spcPts val="500"/>
              </a:spcBef>
              <a:buFont typeface="Wingdings" pitchFamily="2" charset="2"/>
              <a:buChar char="l"/>
              <a:defRPr sz="1800" b="1">
                <a:solidFill>
                  <a:schemeClr val="tx1">
                    <a:lumMod val="85000"/>
                    <a:lumOff val="15000"/>
                  </a:schemeClr>
                </a:solidFill>
                <a:latin typeface="+mn-lt"/>
                <a:ea typeface="+mn-ea"/>
              </a:defRPr>
            </a:lvl1pPr>
            <a:lvl2pPr marL="447675" indent="-180975">
              <a:spcBef>
                <a:spcPts val="500"/>
              </a:spcBef>
              <a:buFont typeface="Arial" pitchFamily="34" charset="0"/>
              <a:buChar char="•"/>
              <a:defRPr sz="1600">
                <a:solidFill>
                  <a:schemeClr val="tx1">
                    <a:lumMod val="75000"/>
                    <a:lumOff val="25000"/>
                  </a:schemeClr>
                </a:solidFill>
                <a:latin typeface="+mn-lt"/>
                <a:ea typeface="+mn-ea"/>
              </a:defRPr>
            </a:lvl2pPr>
            <a:lvl3pPr marL="714375" indent="-176213">
              <a:spcBef>
                <a:spcPts val="500"/>
              </a:spcBef>
              <a:buFont typeface="Arial" pitchFamily="34" charset="0"/>
              <a:buChar char="-"/>
              <a:defRPr sz="1400">
                <a:solidFill>
                  <a:schemeClr val="tx1">
                    <a:lumMod val="75000"/>
                    <a:lumOff val="25000"/>
                  </a:schemeClr>
                </a:solidFill>
                <a:latin typeface="+mn-lt"/>
                <a:ea typeface="+mn-ea"/>
              </a:defRPr>
            </a:lvl3pPr>
            <a:lvl4pPr marL="987425" indent="-182563">
              <a:spcBef>
                <a:spcPts val="500"/>
              </a:spcBef>
              <a:buFont typeface="Arial" pitchFamily="34" charset="0"/>
              <a:buChar char="-"/>
              <a:tabLst>
                <a:tab pos="987425" algn="l"/>
              </a:tabLst>
              <a:defRPr sz="1400">
                <a:solidFill>
                  <a:schemeClr val="tx1">
                    <a:lumMod val="75000"/>
                    <a:lumOff val="25000"/>
                  </a:schemeClr>
                </a:solidFill>
                <a:latin typeface="+mn-lt"/>
                <a:ea typeface="+mn-ea"/>
              </a:defRPr>
            </a:lvl4pPr>
            <a:lvl5pPr marL="1254125" indent="-176213">
              <a:spcBef>
                <a:spcPts val="500"/>
              </a:spcBef>
              <a:buFont typeface="Arial" pitchFamily="34" charset="0"/>
              <a:buChar char="-"/>
              <a:tabLst>
                <a:tab pos="1701800" algn="l"/>
              </a:tabLst>
              <a:defRPr sz="1400">
                <a:solidFill>
                  <a:schemeClr val="tx1">
                    <a:lumMod val="75000"/>
                    <a:lumOff val="25000"/>
                  </a:schemeClr>
                </a:solidFill>
                <a:latin typeface="+mn-lt"/>
                <a:ea typeface="+mn-ea"/>
              </a:defRPr>
            </a:lvl5pPr>
            <a:lvl6pPr marL="1525588" indent="-180975">
              <a:spcBef>
                <a:spcPts val="500"/>
              </a:spcBef>
              <a:buFont typeface="Arial" pitchFamily="34" charset="0"/>
              <a:buChar char="-"/>
              <a:defRPr sz="1400">
                <a:solidFill>
                  <a:srgbClr val="787878"/>
                </a:solidFill>
                <a:latin typeface="+mn-lt"/>
                <a:ea typeface="+mn-ea"/>
              </a:defRPr>
            </a:lvl6pPr>
            <a:lvl7pPr marL="1792288" indent="-176213">
              <a:spcBef>
                <a:spcPts val="500"/>
              </a:spcBef>
              <a:buFont typeface="Arial" pitchFamily="34" charset="0"/>
              <a:buChar char="-"/>
              <a:defRPr sz="1400">
                <a:solidFill>
                  <a:srgbClr val="787878"/>
                </a:solidFill>
                <a:latin typeface="+mn-lt"/>
                <a:ea typeface="+mn-ea"/>
              </a:defRPr>
            </a:lvl7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8" name="Rectangle 10"/>
          <p:cNvSpPr>
            <a:spLocks noGrp="1" noChangeArrowheads="1"/>
          </p:cNvSpPr>
          <p:nvPr>
            <p:ph type="dt" sz="half" idx="2"/>
          </p:nvPr>
        </p:nvSpPr>
        <p:spPr bwMode="gray">
          <a:xfrm>
            <a:off x="489946" y="4912225"/>
            <a:ext cx="648000" cy="161925"/>
          </a:xfrm>
          <a:prstGeom prst="rect">
            <a:avLst/>
          </a:prstGeom>
        </p:spPr>
        <p:txBody>
          <a:bodyPr vert="horz" wrap="square" lIns="0" tIns="0" rIns="0" bIns="0" numCol="1" anchor="ctr" anchorCtr="0" compatLnSpc="1">
            <a:prstTxWarp prst="textNoShape">
              <a:avLst/>
            </a:prstTxWarp>
          </a:bodyPr>
          <a:lstStyle>
            <a:lvl1pPr algn="l">
              <a:defRPr kumimoji="1" sz="800" b="0" i="0" baseline="0">
                <a:solidFill>
                  <a:schemeClr val="bg1"/>
                </a:solidFill>
                <a:latin typeface="+mn-lt"/>
                <a:ea typeface="メイリオ" pitchFamily="50" charset="-128"/>
                <a:cs typeface="メイリオ" pitchFamily="50" charset="-128"/>
              </a:defRPr>
            </a:lvl1pPr>
          </a:lstStyle>
          <a:p>
            <a:pPr>
              <a:defRPr/>
            </a:pPr>
            <a:fld id="{DF7AF5C3-F953-4054-9595-5BFBB810C167}" type="datetime1">
              <a:rPr lang="ja-JP" altLang="en-US" smtClean="0"/>
              <a:pPr>
                <a:defRPr/>
              </a:pPr>
              <a:t>2/10/17</a:t>
            </a:fld>
            <a:endParaRPr lang="en-US" altLang="ja-JP" dirty="0"/>
          </a:p>
        </p:txBody>
      </p:sp>
      <p:sp>
        <p:nvSpPr>
          <p:cNvPr id="10" name="Rectangle 12"/>
          <p:cNvSpPr>
            <a:spLocks noGrp="1" noChangeArrowheads="1"/>
          </p:cNvSpPr>
          <p:nvPr>
            <p:ph type="sldNum" sz="quarter" idx="4"/>
          </p:nvPr>
        </p:nvSpPr>
        <p:spPr bwMode="gray">
          <a:xfrm>
            <a:off x="29558" y="4912225"/>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pPr>
                <a:defRPr/>
              </a:pPr>
              <a:t>‹#›</a:t>
            </a:fld>
            <a:endParaRPr lang="en-US" altLang="ja-JP" dirty="0"/>
          </a:p>
        </p:txBody>
      </p:sp>
      <p:sp>
        <p:nvSpPr>
          <p:cNvPr id="6" name="Rectangle 4"/>
          <p:cNvSpPr txBox="1">
            <a:spLocks noChangeArrowheads="1"/>
          </p:cNvSpPr>
          <p:nvPr userDrawn="1"/>
        </p:nvSpPr>
        <p:spPr bwMode="gray">
          <a:xfrm>
            <a:off x="5292080" y="4930105"/>
            <a:ext cx="4248472" cy="161925"/>
          </a:xfrm>
          <a:prstGeom prst="rect">
            <a:avLst/>
          </a:prstGeom>
        </p:spPr>
        <p:txBody>
          <a:bodyPr vert="horz" wrap="square" lIns="0" tIns="0" rIns="0" bIns="0" numCol="1" anchor="ctr" anchorCtr="0" compatLnSpc="1">
            <a:prstTxWarp prst="textNoShape">
              <a:avLst/>
            </a:prstTxWarp>
          </a:bodyPr>
          <a:lstStyle>
            <a:defPPr>
              <a:defRPr lang="ja-JP"/>
            </a:defPPr>
            <a:lvl1pPr marL="0" algn="l" defTabSz="914400" rtl="0" eaLnBrk="1" latinLnBrk="0" hangingPunct="1">
              <a:defRPr kumimoji="1" sz="800" b="0" i="0" kern="1200" baseline="0">
                <a:solidFill>
                  <a:schemeClr val="bg1"/>
                </a:solidFill>
                <a:latin typeface="+mn-lt"/>
                <a:ea typeface="メイリオ" pitchFamily="50" charset="-128"/>
                <a:cs typeface="メイリオ"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b="1" dirty="0" smtClean="0">
                <a:solidFill>
                  <a:prstClr val="white">
                    <a:lumMod val="95000"/>
                  </a:prstClr>
                </a:solidFill>
              </a:rPr>
              <a:t>For Discussion Purpose Only. Confidential. Do</a:t>
            </a:r>
            <a:r>
              <a:rPr lang="en-US" altLang="ja-JP" b="1" baseline="0" dirty="0" smtClean="0">
                <a:solidFill>
                  <a:prstClr val="white">
                    <a:lumMod val="95000"/>
                  </a:prstClr>
                </a:solidFill>
              </a:rPr>
              <a:t> Not Copy</a:t>
            </a:r>
            <a:r>
              <a:rPr lang="en-US" altLang="ja-JP" b="1" dirty="0" smtClean="0">
                <a:solidFill>
                  <a:prstClr val="white">
                    <a:lumMod val="95000"/>
                  </a:prstClr>
                </a:solidFill>
              </a:rPr>
              <a:t> </a:t>
            </a:r>
            <a:endParaRPr lang="ja-JP" altLang="en-US" b="1" dirty="0">
              <a:solidFill>
                <a:prstClr val="white">
                  <a:lumMod val="95000"/>
                </a:prstClr>
              </a:solidFill>
            </a:endParaRPr>
          </a:p>
        </p:txBody>
      </p:sp>
    </p:spTree>
    <p:extLst>
      <p:ext uri="{BB962C8B-B14F-4D97-AF65-F5344CB8AC3E}">
        <p14:creationId xmlns:p14="http://schemas.microsoft.com/office/powerpoint/2010/main" val="1816296432"/>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age">
    <p:bg>
      <p:bgPr>
        <a:solidFill>
          <a:schemeClr val="tx2"/>
        </a:solidFill>
        <a:effectLst/>
      </p:bgPr>
    </p:bg>
    <p:spTree>
      <p:nvGrpSpPr>
        <p:cNvPr id="1" name=""/>
        <p:cNvGrpSpPr/>
        <p:nvPr/>
      </p:nvGrpSpPr>
      <p:grpSpPr>
        <a:xfrm>
          <a:off x="0" y="0"/>
          <a:ext cx="0" cy="0"/>
          <a:chOff x="0" y="0"/>
          <a:chExt cx="0" cy="0"/>
        </a:xfrm>
      </p:grpSpPr>
      <p:sp>
        <p:nvSpPr>
          <p:cNvPr id="11" name="Rectangle 12"/>
          <p:cNvSpPr>
            <a:spLocks noGrp="1" noChangeArrowheads="1"/>
          </p:cNvSpPr>
          <p:nvPr>
            <p:ph type="ctrTitle" hasCustomPrompt="1"/>
          </p:nvPr>
        </p:nvSpPr>
        <p:spPr>
          <a:xfrm>
            <a:off x="662400" y="1350000"/>
            <a:ext cx="7826400" cy="540000"/>
          </a:xfrm>
          <a:prstGeom prst="rect">
            <a:avLst/>
          </a:prstGeom>
        </p:spPr>
        <p:txBody>
          <a:bodyPr lIns="90000" tIns="0" rIns="90000" bIns="0" anchor="b" anchorCtr="0">
            <a:noAutofit/>
          </a:bodyPr>
          <a:lstStyle>
            <a:lvl1pPr algn="ctr">
              <a:defRPr sz="2400" b="1" baseline="0" smtClean="0">
                <a:solidFill>
                  <a:schemeClr val="tx1"/>
                </a:solidFill>
                <a:latin typeface="+mj-lt"/>
              </a:defRPr>
            </a:lvl1pPr>
          </a:lstStyle>
          <a:p>
            <a:r>
              <a:rPr lang="en-US" altLang="ja-JP" noProof="0" dirty="0" smtClean="0"/>
              <a:t>A</a:t>
            </a:r>
            <a:r>
              <a:rPr lang="en-US" altLang="ja-JP" noProof="0" smtClean="0"/>
              <a:t>dd </a:t>
            </a:r>
            <a:r>
              <a:rPr lang="en-US" altLang="ja-JP" noProof="0" dirty="0" smtClean="0"/>
              <a:t>main title</a:t>
            </a:r>
          </a:p>
        </p:txBody>
      </p:sp>
      <p:sp>
        <p:nvSpPr>
          <p:cNvPr id="12" name="Rectangle 8"/>
          <p:cNvSpPr>
            <a:spLocks noGrp="1" noChangeArrowheads="1"/>
          </p:cNvSpPr>
          <p:nvPr>
            <p:ph type="subTitle" idx="1" hasCustomPrompt="1"/>
          </p:nvPr>
        </p:nvSpPr>
        <p:spPr>
          <a:xfrm>
            <a:off x="662400" y="2160000"/>
            <a:ext cx="7826400" cy="810000"/>
          </a:xfrm>
          <a:prstGeom prst="rect">
            <a:avLst/>
          </a:prstGeom>
        </p:spPr>
        <p:txBody>
          <a:bodyPr wrap="square" lIns="0" tIns="0" rIns="0" bIns="0">
            <a:noAutofit/>
          </a:bodyPr>
          <a:lstStyle>
            <a:lvl1pPr marL="0" indent="0" algn="ctr">
              <a:spcBef>
                <a:spcPts val="0"/>
              </a:spcBef>
              <a:buNone/>
              <a:defRPr sz="1500" b="1" baseline="0" smtClean="0">
                <a:solidFill>
                  <a:schemeClr val="tx1"/>
                </a:solidFill>
                <a:latin typeface="+mj-lt"/>
              </a:defRPr>
            </a:lvl1pPr>
          </a:lstStyle>
          <a:p>
            <a:r>
              <a:rPr lang="en-US" altLang="ja-JP" noProof="0" dirty="0" smtClean="0"/>
              <a:t>A</a:t>
            </a:r>
            <a:r>
              <a:rPr lang="en-US" altLang="ja-JP" noProof="0" smtClean="0"/>
              <a:t>dd </a:t>
            </a:r>
            <a:r>
              <a:rPr lang="en-US" altLang="ja-JP" noProof="0" dirty="0" smtClean="0"/>
              <a:t>sub title</a:t>
            </a:r>
          </a:p>
        </p:txBody>
      </p:sp>
      <p:sp>
        <p:nvSpPr>
          <p:cNvPr id="13" name="テキスト プレースホルダ 9"/>
          <p:cNvSpPr>
            <a:spLocks noGrp="1"/>
          </p:cNvSpPr>
          <p:nvPr>
            <p:ph type="body" sz="quarter" idx="13" hasCustomPrompt="1"/>
          </p:nvPr>
        </p:nvSpPr>
        <p:spPr>
          <a:xfrm>
            <a:off x="662400" y="3510000"/>
            <a:ext cx="7826400" cy="673200"/>
          </a:xfrm>
          <a:prstGeom prst="rect">
            <a:avLst/>
          </a:prstGeom>
          <a:ln>
            <a:noFill/>
          </a:ln>
        </p:spPr>
        <p:txBody>
          <a:bodyPr lIns="0" tIns="0" rIns="0" bIns="0" anchor="t" anchorCtr="0">
            <a:noAutofit/>
          </a:bodyPr>
          <a:lstStyle>
            <a:lvl1pPr marL="0" indent="0" algn="ctr">
              <a:spcBef>
                <a:spcPts val="0"/>
              </a:spcBef>
              <a:spcAft>
                <a:spcPts val="0"/>
              </a:spcAft>
              <a:buFontTx/>
              <a:buNone/>
              <a:defRPr sz="1050" baseline="0">
                <a:solidFill>
                  <a:schemeClr val="tx1"/>
                </a:solidFill>
                <a:latin typeface="+mn-lt"/>
              </a:defRPr>
            </a:lvl1pPr>
            <a:lvl2pPr algn="ctr">
              <a:spcAft>
                <a:spcPts val="0"/>
              </a:spcAft>
              <a:buFontTx/>
              <a:buNone/>
              <a:defRPr sz="1000"/>
            </a:lvl2pPr>
            <a:lvl3pPr algn="ctr">
              <a:defRPr/>
            </a:lvl3pPr>
            <a:lvl4pPr algn="ctr">
              <a:defRPr/>
            </a:lvl4pPr>
            <a:lvl5pPr algn="ctr">
              <a:defRPr/>
            </a:lvl5pPr>
          </a:lstStyle>
          <a:p>
            <a:pPr lvl="0"/>
            <a:r>
              <a:rPr lang="en-US" altLang="ja-JP" noProof="0" dirty="0" smtClean="0">
                <a:latin typeface="HelveticaNeueLT Pro 55 Roman" pitchFamily="34" charset="0"/>
              </a:rPr>
              <a:t>D</a:t>
            </a:r>
            <a:r>
              <a:rPr lang="en-US" altLang="ja-JP" noProof="0" smtClean="0">
                <a:latin typeface="HelveticaNeueLT Pro 55 Roman" pitchFamily="34" charset="0"/>
              </a:rPr>
              <a:t>epartment </a:t>
            </a:r>
            <a:r>
              <a:rPr lang="en-US" altLang="ja-JP" noProof="0" dirty="0" smtClean="0">
                <a:latin typeface="HelveticaNeueLT Pro 55 Roman" pitchFamily="34" charset="0"/>
              </a:rPr>
              <a:t>name</a:t>
            </a:r>
            <a:endParaRPr lang="en-US" altLang="ja-JP" noProof="0" dirty="0" smtClean="0"/>
          </a:p>
        </p:txBody>
      </p:sp>
      <p:sp>
        <p:nvSpPr>
          <p:cNvPr id="9" name="テキスト プレースホルダ 9"/>
          <p:cNvSpPr>
            <a:spLocks noGrp="1"/>
          </p:cNvSpPr>
          <p:nvPr>
            <p:ph type="body" sz="quarter" idx="14" hasCustomPrompt="1"/>
          </p:nvPr>
        </p:nvSpPr>
        <p:spPr>
          <a:xfrm>
            <a:off x="662400" y="4320000"/>
            <a:ext cx="7826400" cy="349200"/>
          </a:xfrm>
          <a:prstGeom prst="rect">
            <a:avLst/>
          </a:prstGeom>
          <a:ln>
            <a:noFill/>
          </a:ln>
        </p:spPr>
        <p:txBody>
          <a:bodyPr lIns="0" tIns="0" rIns="0" bIns="0" anchor="t" anchorCtr="0">
            <a:noAutofit/>
          </a:bodyPr>
          <a:lstStyle>
            <a:lvl1pPr marL="0" indent="0" algn="ctr">
              <a:spcBef>
                <a:spcPts val="0"/>
              </a:spcBef>
              <a:spcAft>
                <a:spcPts val="0"/>
              </a:spcAft>
              <a:buFontTx/>
              <a:buNone/>
              <a:defRPr sz="750" baseline="0">
                <a:solidFill>
                  <a:schemeClr val="tx1"/>
                </a:solidFill>
                <a:latin typeface="+mn-lt"/>
              </a:defRPr>
            </a:lvl1pPr>
            <a:lvl2pPr algn="ctr">
              <a:spcAft>
                <a:spcPts val="0"/>
              </a:spcAft>
              <a:buFontTx/>
              <a:buNone/>
              <a:defRPr sz="1000"/>
            </a:lvl2pPr>
            <a:lvl3pPr algn="ctr">
              <a:defRPr/>
            </a:lvl3pPr>
            <a:lvl4pPr algn="ctr">
              <a:defRPr/>
            </a:lvl4pPr>
            <a:lvl5pPr algn="ctr">
              <a:defRPr/>
            </a:lvl5pPr>
          </a:lstStyle>
          <a:p>
            <a:pPr lvl="0"/>
            <a:r>
              <a:rPr lang="en-US" altLang="ja-JP" noProof="0" dirty="0" smtClean="0"/>
              <a:t>© Sony Mobile Communications </a:t>
            </a:r>
            <a:r>
              <a:rPr lang="sv-SE" altLang="ja-JP" noProof="0" dirty="0" smtClean="0"/>
              <a:t>(</a:t>
            </a:r>
            <a:r>
              <a:rPr lang="sv-SE" altLang="ja-JP" noProof="0" dirty="0" err="1" smtClean="0"/>
              <a:t>add</a:t>
            </a:r>
            <a:r>
              <a:rPr lang="sv-SE" altLang="ja-JP" noProof="0" dirty="0" smtClean="0"/>
              <a:t> </a:t>
            </a:r>
            <a:r>
              <a:rPr lang="sv-SE" altLang="ja-JP" noProof="0" dirty="0" err="1" smtClean="0"/>
              <a:t>when</a:t>
            </a:r>
            <a:r>
              <a:rPr lang="sv-SE" altLang="ja-JP" noProof="0" dirty="0" smtClean="0"/>
              <a:t> </a:t>
            </a:r>
            <a:r>
              <a:rPr lang="sv-SE" altLang="ja-JP" noProof="0" dirty="0" err="1" smtClean="0"/>
              <a:t>needed</a:t>
            </a:r>
            <a:r>
              <a:rPr lang="sv-SE" altLang="ja-JP" noProof="0" dirty="0" smtClean="0"/>
              <a:t>)</a:t>
            </a:r>
            <a:endParaRPr lang="en-US" altLang="ja-JP" noProof="0" dirty="0" smtClean="0"/>
          </a:p>
        </p:txBody>
      </p:sp>
      <p:pic>
        <p:nvPicPr>
          <p:cNvPr id="14"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b="46816"/>
          <a:stretch/>
        </p:blipFill>
        <p:spPr bwMode="auto">
          <a:xfrm>
            <a:off x="250825" y="270000"/>
            <a:ext cx="950400" cy="172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hf hdr="0"/>
  <p:extLst mod="1">
    <p:ext uri="{DCECCB84-F9BA-43D5-87BE-67443E8EF086}">
      <p15:sldGuideLst xmlns=""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hite page">
    <p:spTree>
      <p:nvGrpSpPr>
        <p:cNvPr id="1" name=""/>
        <p:cNvGrpSpPr/>
        <p:nvPr/>
      </p:nvGrpSpPr>
      <p:grpSpPr>
        <a:xfrm>
          <a:off x="0" y="0"/>
          <a:ext cx="0" cy="0"/>
          <a:chOff x="0" y="0"/>
          <a:chExt cx="0" cy="0"/>
        </a:xfrm>
      </p:grpSpPr>
      <p:sp>
        <p:nvSpPr>
          <p:cNvPr id="3" name="Rectangle 2"/>
          <p:cNvSpPr/>
          <p:nvPr/>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
        <p:nvSpPr>
          <p:cNvPr id="8" name="Rectangle 7"/>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pic>
        <p:nvPicPr>
          <p:cNvPr id="9"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hite page, two columns">
    <p:spTree>
      <p:nvGrpSpPr>
        <p:cNvPr id="1" name=""/>
        <p:cNvGrpSpPr/>
        <p:nvPr/>
      </p:nvGrpSpPr>
      <p:grpSpPr>
        <a:xfrm>
          <a:off x="0" y="0"/>
          <a:ext cx="0" cy="0"/>
          <a:chOff x="0" y="0"/>
          <a:chExt cx="0" cy="0"/>
        </a:xfrm>
      </p:grpSpPr>
      <p:sp>
        <p:nvSpPr>
          <p:cNvPr id="3" name="Rectangle 2"/>
          <p:cNvSpPr/>
          <p:nvPr/>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p:txBody>
          <a:bodyPr anchor="t"/>
          <a:lstStyle>
            <a:lvl1pPr>
              <a:defRPr baseline="0">
                <a:solidFill>
                  <a:schemeClr val="tx1"/>
                </a:solidFill>
              </a:defRPr>
            </a:lvl1pPr>
          </a:lstStyle>
          <a:p>
            <a:r>
              <a:rPr lang="en-US" dirty="0" smtClean="0"/>
              <a:t>A</a:t>
            </a:r>
            <a:r>
              <a:rPr lang="en-US" smtClean="0"/>
              <a:t>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4213225" cy="3670301"/>
          </a:xfrm>
        </p:spPr>
        <p:txBody>
          <a:bodyPr/>
          <a:lstStyle>
            <a:lvl1pPr>
              <a:buClr>
                <a:schemeClr val="bg1"/>
              </a:buClr>
              <a:defRPr baseline="0">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
        <p:nvSpPr>
          <p:cNvPr id="8" name="Content Placeholder 5"/>
          <p:cNvSpPr>
            <a:spLocks noGrp="1"/>
          </p:cNvSpPr>
          <p:nvPr>
            <p:ph sz="quarter" idx="11" hasCustomPrompt="1"/>
          </p:nvPr>
        </p:nvSpPr>
        <p:spPr bwMode="gray">
          <a:xfrm>
            <a:off x="4679952" y="1025525"/>
            <a:ext cx="4213225" cy="3670301"/>
          </a:xfr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ja-JP" altLang="en-US" dirty="0" smtClean="0"/>
              <a:t>マスタ タイトルの書式設定</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endParaRPr lang="en-US" altLang="ja-JP" dirty="0" smtClean="0"/>
          </a:p>
          <a:p>
            <a:pPr lvl="4"/>
            <a:r>
              <a:rPr lang="ja-JP" altLang="en-US" dirty="0" smtClean="0"/>
              <a:t>第 </a:t>
            </a:r>
            <a:r>
              <a:rPr lang="en-US" altLang="ja-JP" dirty="0" smtClean="0"/>
              <a:t>5 </a:t>
            </a:r>
            <a:r>
              <a:rPr lang="ja-JP" altLang="en-US" dirty="0" smtClean="0"/>
              <a:t>レベル</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sual page">
    <p:spTree>
      <p:nvGrpSpPr>
        <p:cNvPr id="1" name=""/>
        <p:cNvGrpSpPr/>
        <p:nvPr/>
      </p:nvGrpSpPr>
      <p:grpSpPr>
        <a:xfrm>
          <a:off x="0" y="0"/>
          <a:ext cx="0" cy="0"/>
          <a:chOff x="0" y="0"/>
          <a:chExt cx="0" cy="0"/>
        </a:xfrm>
      </p:grpSpPr>
      <p:sp>
        <p:nvSpPr>
          <p:cNvPr id="3" name="Rectangle 2"/>
          <p:cNvSpPr/>
          <p:nvPr/>
        </p:nvSpPr>
        <p:spPr bwMode="hidden">
          <a:xfrm>
            <a:off x="0" y="0"/>
            <a:ext cx="9144000" cy="4819650"/>
          </a:xfrm>
          <a:prstGeom prst="rect">
            <a:avLst/>
          </a:prstGeom>
          <a:solidFill>
            <a:schemeClr val="tx1"/>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black"/>
        <p:txBody>
          <a:bodyPr/>
          <a:lstStyle>
            <a:lvl1pPr>
              <a:defRPr baseline="0">
                <a:solidFill>
                  <a:schemeClr val="bg2"/>
                </a:solidFill>
              </a:defRPr>
            </a:lvl1pPr>
          </a:lstStyle>
          <a:p>
            <a:r>
              <a:rPr lang="en-US" smtClean="0"/>
              <a:t>Add </a:t>
            </a:r>
            <a:r>
              <a:rPr lang="en-US" dirty="0" smtClean="0"/>
              <a:t>slide title</a:t>
            </a:r>
            <a:endParaRPr lang="en-US" dirty="0"/>
          </a:p>
        </p:txBody>
      </p:sp>
      <p:pic>
        <p:nvPicPr>
          <p:cNvPr id="9" name="Picture 36" descr="16_9_logo位置0902w"/>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2"/>
          <a:stretch/>
        </p:blipFill>
        <p:spPr bwMode="black">
          <a:xfrm>
            <a:off x="8208000" y="144000"/>
            <a:ext cx="791208" cy="144000"/>
          </a:xfrm>
          <a:prstGeom prst="rect">
            <a:avLst/>
          </a:prstGeom>
          <a:noFill/>
          <a:ln w="9525">
            <a:noFill/>
            <a:miter lim="800000"/>
            <a:headEnd/>
            <a:tailEnd/>
          </a:ln>
        </p:spPr>
      </p:pic>
      <p:sp>
        <p:nvSpPr>
          <p:cNvPr id="8" name="Text Placeholder 7"/>
          <p:cNvSpPr>
            <a:spLocks noGrp="1"/>
          </p:cNvSpPr>
          <p:nvPr>
            <p:ph type="body" sz="quarter" idx="10" hasCustomPrompt="1"/>
          </p:nvPr>
        </p:nvSpPr>
        <p:spPr bwMode="black">
          <a:xfrm>
            <a:off x="250825" y="1025526"/>
            <a:ext cx="8642350" cy="36703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smtClean="0"/>
              <a:t>Second level</a:t>
            </a:r>
          </a:p>
          <a:p>
            <a:pPr lvl="2"/>
            <a:r>
              <a:rPr lang="en-US" smtClean="0"/>
              <a:t>Third level</a:t>
            </a:r>
          </a:p>
          <a:p>
            <a:pPr lvl="3"/>
            <a:r>
              <a:rPr lang="en-US" smtClean="0"/>
              <a:t>Fourth </a:t>
            </a:r>
            <a:r>
              <a:rPr lang="en-US" dirty="0" smtClean="0"/>
              <a:t>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sual page, two columns">
    <p:spTree>
      <p:nvGrpSpPr>
        <p:cNvPr id="1" name=""/>
        <p:cNvGrpSpPr/>
        <p:nvPr/>
      </p:nvGrpSpPr>
      <p:grpSpPr>
        <a:xfrm>
          <a:off x="0" y="0"/>
          <a:ext cx="0" cy="0"/>
          <a:chOff x="0" y="0"/>
          <a:chExt cx="0" cy="0"/>
        </a:xfrm>
      </p:grpSpPr>
      <p:sp>
        <p:nvSpPr>
          <p:cNvPr id="3" name="Rectangle 2"/>
          <p:cNvSpPr/>
          <p:nvPr/>
        </p:nvSpPr>
        <p:spPr bwMode="hidden">
          <a:xfrm>
            <a:off x="0" y="0"/>
            <a:ext cx="9144000" cy="4819650"/>
          </a:xfrm>
          <a:prstGeom prst="rect">
            <a:avLst/>
          </a:prstGeom>
          <a:solidFill>
            <a:srgbClr val="000000"/>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black"/>
        <p:txBody>
          <a:bodyPr/>
          <a:lstStyle>
            <a:lvl1pPr>
              <a:defRPr baseline="0">
                <a:solidFill>
                  <a:schemeClr val="bg2"/>
                </a:solidFill>
              </a:defRPr>
            </a:lvl1pPr>
          </a:lstStyle>
          <a:p>
            <a:r>
              <a:rPr lang="en-US" dirty="0" smtClean="0"/>
              <a:t>A</a:t>
            </a:r>
            <a:r>
              <a:rPr lang="en-US" smtClean="0"/>
              <a:t>dd </a:t>
            </a:r>
            <a:r>
              <a:rPr lang="en-US" dirty="0" smtClean="0"/>
              <a:t>slide title</a:t>
            </a:r>
            <a:endParaRPr lang="en-US" dirty="0"/>
          </a:p>
        </p:txBody>
      </p:sp>
      <p:pic>
        <p:nvPicPr>
          <p:cNvPr id="9" name="Picture 36" descr="16_9_logo位置0902w"/>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2"/>
          <a:stretch/>
        </p:blipFill>
        <p:spPr bwMode="black">
          <a:xfrm>
            <a:off x="8208000" y="144000"/>
            <a:ext cx="791208" cy="144000"/>
          </a:xfrm>
          <a:prstGeom prst="rect">
            <a:avLst/>
          </a:prstGeom>
          <a:noFill/>
          <a:ln w="9525">
            <a:noFill/>
            <a:miter lim="800000"/>
            <a:headEnd/>
            <a:tailEnd/>
          </a:ln>
        </p:spPr>
      </p:pic>
      <p:sp>
        <p:nvSpPr>
          <p:cNvPr id="10" name="Text Placeholder 9"/>
          <p:cNvSpPr>
            <a:spLocks noGrp="1"/>
          </p:cNvSpPr>
          <p:nvPr>
            <p:ph type="body" sz="quarter" idx="10" hasCustomPrompt="1"/>
          </p:nvPr>
        </p:nvSpPr>
        <p:spPr bwMode="black">
          <a:xfrm>
            <a:off x="250827" y="1025526"/>
            <a:ext cx="4213225" cy="36703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1" hasCustomPrompt="1"/>
          </p:nvPr>
        </p:nvSpPr>
        <p:spPr bwMode="black">
          <a:xfrm>
            <a:off x="4679951" y="1025525"/>
            <a:ext cx="4213224" cy="367029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hf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slide with logo">
    <p:bg>
      <p:bgPr>
        <a:solidFill>
          <a:schemeClr val="bg2"/>
        </a:solidFill>
        <a:effectLst/>
      </p:bgPr>
    </p:bg>
    <p:spTree>
      <p:nvGrpSpPr>
        <p:cNvPr id="1" name=""/>
        <p:cNvGrpSpPr/>
        <p:nvPr/>
      </p:nvGrpSpPr>
      <p:grpSpPr>
        <a:xfrm>
          <a:off x="0" y="0"/>
          <a:ext cx="0" cy="0"/>
          <a:chOff x="0" y="0"/>
          <a:chExt cx="0" cy="0"/>
        </a:xfrm>
      </p:grpSpPr>
      <p:pic>
        <p:nvPicPr>
          <p:cNvPr id="3" name="Picture 36" descr="16_9_logo位置0902w"/>
          <p:cNvPicPr>
            <a:picLocks noChangeAspect="1" noChangeArrowheads="1"/>
          </p:cNvPicPr>
          <p:nvPr/>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hf hd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2"/>
        </a:solidFill>
        <a:effectLst/>
      </p:bgPr>
    </p:bg>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legal end note">
    <p:bg>
      <p:bgPr>
        <a:solidFill>
          <a:schemeClr val="tx2"/>
        </a:solidFill>
        <a:effectLst/>
      </p:bgPr>
    </p:bg>
    <p:spTree>
      <p:nvGrpSpPr>
        <p:cNvPr id="1" name=""/>
        <p:cNvGrpSpPr/>
        <p:nvPr/>
      </p:nvGrpSpPr>
      <p:grpSpPr>
        <a:xfrm>
          <a:off x="0" y="0"/>
          <a:ext cx="0" cy="0"/>
          <a:chOff x="0" y="0"/>
          <a:chExt cx="0" cy="0"/>
        </a:xfrm>
      </p:grpSpPr>
      <p:sp>
        <p:nvSpPr>
          <p:cNvPr id="6" name="テキスト ボックス 4"/>
          <p:cNvSpPr txBox="1"/>
          <p:nvPr/>
        </p:nvSpPr>
        <p:spPr bwMode="gray">
          <a:xfrm>
            <a:off x="360000" y="4507200"/>
            <a:ext cx="8424000" cy="540000"/>
          </a:xfrm>
          <a:prstGeom prst="rect">
            <a:avLst/>
          </a:prstGeom>
          <a:noFill/>
        </p:spPr>
        <p:txBody>
          <a:bodyPr wrap="none" lIns="0" tIns="0" rIns="0" bIns="0" rtlCol="0">
            <a:noAutofit/>
          </a:bodyPr>
          <a:lstStyle/>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SONY is a registered trademark of Sony Corporation.</a:t>
            </a:r>
          </a:p>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Names of Sony products and services are the registered trademarks and/or trademarks of Sony Corporation or its Group companies.</a:t>
            </a:r>
          </a:p>
          <a:p>
            <a:pPr algn="ctr">
              <a:lnSpc>
                <a:spcPts val="1000"/>
              </a:lnSpc>
              <a:spcBef>
                <a:spcPts val="0"/>
              </a:spcBef>
              <a:spcAft>
                <a:spcPts val="400"/>
              </a:spcAft>
            </a:pPr>
            <a:r>
              <a:rPr kumimoji="1" lang="en-US" altLang="ja-JP" sz="750" b="0" i="0" noProof="1" smtClean="0">
                <a:solidFill>
                  <a:schemeClr val="bg1"/>
                </a:solidFill>
                <a:latin typeface="Arial" pitchFamily="34" charset="0"/>
                <a:ea typeface="メイリオ"/>
                <a:cs typeface="Arial" pitchFamily="34" charset="0"/>
              </a:rPr>
              <a:t>Other company names and product names are registered trademarks and/or trademarks of the respective companies.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22000" y="2159778"/>
            <a:ext cx="2700000" cy="783000"/>
          </a:xfrm>
          <a:prstGeom prst="rect">
            <a:avLst/>
          </a:prstGeom>
        </p:spPr>
      </p:pic>
    </p:spTree>
  </p:cSld>
  <p:clrMapOvr>
    <a:masterClrMapping/>
  </p:clrMapOvr>
  <p:timing>
    <p:tnLst>
      <p:par>
        <p:cTn xmlns:p14="http://schemas.microsoft.com/office/powerpoint/2010/main" id="1" dur="indefinite" restart="never" nodeType="tmRoot"/>
      </p:par>
    </p:tnLst>
  </p:timing>
  <p:hf hdr="0"/>
  <p:extLst mod="1">
    <p:ext uri="{DCECCB84-F9BA-43D5-87BE-67443E8EF086}">
      <p15:sldGuideLst xmlns=""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en-US" altLang="ja-JP" smtClean="0"/>
              <a:t>Click to edit Master title style</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hite page">
    <p:spTree>
      <p:nvGrpSpPr>
        <p:cNvPr id="1" name=""/>
        <p:cNvGrpSpPr/>
        <p:nvPr/>
      </p:nvGrpSpPr>
      <p:grpSpPr>
        <a:xfrm>
          <a:off x="0" y="0"/>
          <a:ext cx="0" cy="0"/>
          <a:chOff x="0" y="0"/>
          <a:chExt cx="0" cy="0"/>
        </a:xfrm>
      </p:grpSpPr>
      <p:sp>
        <p:nvSpPr>
          <p:cNvPr id="3" name="Rectangle 2"/>
          <p:cNvSpPr/>
          <p:nvPr userDrawn="1"/>
        </p:nvSpPr>
        <p:spPr bwMode="white">
          <a:xfrm>
            <a:off x="0" y="0"/>
            <a:ext cx="9144000" cy="4819500"/>
          </a:xfrm>
          <a:prstGeom prst="rect">
            <a:avLst/>
          </a:prstGeom>
          <a:solidFill>
            <a:srgbClr val="FFFFFF"/>
          </a:solidFill>
          <a:ln w="25400">
            <a:no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smtClean="0">
              <a:solidFill>
                <a:schemeClr val="tx2"/>
              </a:solidFill>
            </a:endParaRPr>
          </a:p>
        </p:txBody>
      </p:sp>
      <p:sp>
        <p:nvSpPr>
          <p:cNvPr id="2" name="Title 1"/>
          <p:cNvSpPr>
            <a:spLocks noGrp="1"/>
          </p:cNvSpPr>
          <p:nvPr>
            <p:ph type="title" hasCustomPrompt="1"/>
          </p:nvPr>
        </p:nvSpPr>
        <p:spPr bwMode="gray">
          <a:xfrm>
            <a:off x="250825" y="268289"/>
            <a:ext cx="7740000" cy="609600"/>
          </a:xfrm>
          <a:prstGeom prst="rect">
            <a:avLst/>
          </a:prstGeom>
        </p:spPr>
        <p:txBody>
          <a:bodyPr anchor="t"/>
          <a:lstStyle>
            <a:lvl1pPr>
              <a:defRPr baseline="0">
                <a:solidFill>
                  <a:schemeClr val="tx1"/>
                </a:solidFill>
              </a:defRPr>
            </a:lvl1pPr>
          </a:lstStyle>
          <a:p>
            <a:r>
              <a:rPr lang="en-US" smtClean="0"/>
              <a:t>Add </a:t>
            </a:r>
            <a:r>
              <a:rPr lang="en-US" dirty="0" smtClean="0"/>
              <a:t>slide title</a:t>
            </a:r>
            <a:endParaRPr lang="en-US" dirty="0"/>
          </a:p>
        </p:txBody>
      </p:sp>
      <p:sp>
        <p:nvSpPr>
          <p:cNvPr id="6" name="Content Placeholder 5"/>
          <p:cNvSpPr>
            <a:spLocks noGrp="1"/>
          </p:cNvSpPr>
          <p:nvPr>
            <p:ph sz="quarter" idx="10" hasCustomPrompt="1"/>
          </p:nvPr>
        </p:nvSpPr>
        <p:spPr bwMode="gray">
          <a:xfrm>
            <a:off x="250827" y="1025525"/>
            <a:ext cx="8642349" cy="3670301"/>
          </a:xfrm>
          <a:prstGeom prst="rect">
            <a:avLst/>
          </a:prstGeom>
        </p:spPr>
        <p:txBody>
          <a:bodyPr/>
          <a:lstStyle>
            <a:lvl1pPr>
              <a:buClr>
                <a:schemeClr val="bg1"/>
              </a:buCl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smtClean="0"/>
              <a:t>Click </a:t>
            </a:r>
            <a:r>
              <a:rPr lang="en-US" smtClean="0"/>
              <a:t>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6" descr="16_9_logo位置0902w"/>
          <p:cNvPicPr>
            <a:picLocks noChangeAspect="1" noChangeArrowheads="1"/>
          </p:cNvPicPr>
          <p:nvPr userDrawn="1"/>
        </p:nvPicPr>
        <p:blipFill rotWithShape="1">
          <a:blip r:embed="rId2" cstate="print">
            <a:lum bright="-100000"/>
            <a:extLst>
              <a:ext uri="{28A0092B-C50C-407E-A947-70E740481C1C}">
                <a14:useLocalDpi xmlns:a14="http://schemas.microsoft.com/office/drawing/2010/main"/>
              </a:ext>
            </a:extLst>
          </a:blip>
          <a:srcRect/>
          <a:stretch/>
        </p:blipFill>
        <p:spPr bwMode="auto">
          <a:xfrm>
            <a:off x="8208000" y="144000"/>
            <a:ext cx="792000" cy="144000"/>
          </a:xfrm>
          <a:prstGeom prst="rect">
            <a:avLst/>
          </a:prstGeom>
          <a:noFill/>
          <a:ln w="9525">
            <a:noFill/>
            <a:miter lim="800000"/>
            <a:headEnd/>
            <a:tailEnd/>
          </a:ln>
        </p:spPr>
      </p:pic>
    </p:spTree>
    <p:extLst>
      <p:ext uri="{BB962C8B-B14F-4D97-AF65-F5344CB8AC3E}">
        <p14:creationId xmlns:p14="http://schemas.microsoft.com/office/powerpoint/2010/main" val="205263997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ja-JP" altLang="en-US" dirty="0" smtClean="0"/>
              <a:t>マスタ タイトルの書式設定</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endParaRPr lang="en-US" altLang="ja-JP" dirty="0" smtClean="0"/>
          </a:p>
          <a:p>
            <a:pPr lvl="4"/>
            <a:r>
              <a:rPr lang="ja-JP" altLang="en-US" dirty="0" smtClean="0"/>
              <a:t>第 </a:t>
            </a:r>
            <a:r>
              <a:rPr lang="en-US" altLang="ja-JP" dirty="0" smtClean="0"/>
              <a:t>5 </a:t>
            </a:r>
            <a:r>
              <a:rPr lang="ja-JP" altLang="en-US" dirty="0" smtClean="0"/>
              <a:t>レベル</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Titlepage">
    <p:spTree>
      <p:nvGrpSpPr>
        <p:cNvPr id="1" name=""/>
        <p:cNvGrpSpPr/>
        <p:nvPr/>
      </p:nvGrpSpPr>
      <p:grpSpPr>
        <a:xfrm>
          <a:off x="0" y="0"/>
          <a:ext cx="0" cy="0"/>
          <a:chOff x="0" y="0"/>
          <a:chExt cx="0" cy="0"/>
        </a:xfrm>
      </p:grpSpPr>
      <p:sp>
        <p:nvSpPr>
          <p:cNvPr id="23" name="テキスト プレースホルダー 2"/>
          <p:cNvSpPr>
            <a:spLocks noGrp="1"/>
          </p:cNvSpPr>
          <p:nvPr>
            <p:ph type="body" sz="quarter" idx="12" hasCustomPrompt="1"/>
          </p:nvPr>
        </p:nvSpPr>
        <p:spPr>
          <a:xfrm>
            <a:off x="539458" y="4300104"/>
            <a:ext cx="8064599" cy="153888"/>
          </a:xfrm>
          <a:prstGeom prst="rect">
            <a:avLst/>
          </a:prstGeom>
        </p:spPr>
        <p:txBody>
          <a:bodyPr lIns="0" tIns="0" rIns="0" bIns="0" anchor="t">
            <a:spAutoFit/>
          </a:bodyPr>
          <a:lstStyle>
            <a:lvl1pPr marL="0" indent="0" algn="ctr">
              <a:buNone/>
              <a:defRPr sz="1000">
                <a:solidFill>
                  <a:schemeClr val="tx1"/>
                </a:solidFill>
              </a:defRPr>
            </a:lvl1pPr>
          </a:lstStyle>
          <a:p>
            <a:pPr lvl="0"/>
            <a:r>
              <a:rPr kumimoji="1" lang="ja-JP" altLang="en-US" dirty="0" smtClean="0"/>
              <a:t>部署名</a:t>
            </a:r>
            <a:endParaRPr kumimoji="1" lang="ja-JP" altLang="en-US" dirty="0"/>
          </a:p>
        </p:txBody>
      </p:sp>
      <p:sp>
        <p:nvSpPr>
          <p:cNvPr id="26" name="テキスト プレースホルダー 2"/>
          <p:cNvSpPr>
            <a:spLocks noGrp="1"/>
          </p:cNvSpPr>
          <p:nvPr>
            <p:ph type="body" sz="quarter" idx="13" hasCustomPrompt="1"/>
          </p:nvPr>
        </p:nvSpPr>
        <p:spPr>
          <a:xfrm>
            <a:off x="539458" y="4569167"/>
            <a:ext cx="8064599" cy="107722"/>
          </a:xfrm>
          <a:prstGeom prst="rect">
            <a:avLst/>
          </a:prstGeom>
        </p:spPr>
        <p:txBody>
          <a:bodyPr lIns="0" tIns="0" rIns="0" bIns="0" anchor="b">
            <a:spAutoFit/>
          </a:bodyPr>
          <a:lstStyle>
            <a:lvl1pPr marL="0" indent="0" algn="ctr">
              <a:buNone/>
              <a:defRPr sz="700">
                <a:solidFill>
                  <a:schemeClr val="tx1"/>
                </a:solidFill>
              </a:defRPr>
            </a:lvl1pPr>
          </a:lstStyle>
          <a:p>
            <a:pPr lvl="0"/>
            <a:r>
              <a:rPr kumimoji="1" lang="ja-JP" altLang="en-US" dirty="0" smtClean="0"/>
              <a:t>ライツ表記</a:t>
            </a:r>
            <a:endParaRPr kumimoji="1" lang="ja-JP" altLang="en-US" dirty="0"/>
          </a:p>
        </p:txBody>
      </p:sp>
      <p:sp>
        <p:nvSpPr>
          <p:cNvPr id="27" name="テキスト プレースホルダー 2"/>
          <p:cNvSpPr>
            <a:spLocks noGrp="1"/>
          </p:cNvSpPr>
          <p:nvPr>
            <p:ph type="body" sz="quarter" idx="14" hasCustomPrompt="1"/>
          </p:nvPr>
        </p:nvSpPr>
        <p:spPr>
          <a:xfrm>
            <a:off x="539458" y="1491900"/>
            <a:ext cx="8064599" cy="432097"/>
          </a:xfrm>
          <a:prstGeom prst="rect">
            <a:avLst/>
          </a:prstGeom>
        </p:spPr>
        <p:txBody>
          <a:bodyPr lIns="0" tIns="0" rIns="0" bIns="0" anchor="ctr"/>
          <a:lstStyle>
            <a:lvl1pPr marL="0" indent="0" algn="ctr">
              <a:buNone/>
              <a:defRPr sz="2400" b="1">
                <a:solidFill>
                  <a:schemeClr val="tx1"/>
                </a:solidFill>
              </a:defRPr>
            </a:lvl1pPr>
          </a:lstStyle>
          <a:p>
            <a:pPr lvl="0"/>
            <a:r>
              <a:rPr kumimoji="1" lang="ja-JP" altLang="en-US" dirty="0" smtClean="0"/>
              <a:t>マスター タイトルの書式設定</a:t>
            </a:r>
            <a:endParaRPr kumimoji="1" lang="ja-JP" altLang="en-US" dirty="0"/>
          </a:p>
        </p:txBody>
      </p:sp>
      <p:sp>
        <p:nvSpPr>
          <p:cNvPr id="28" name="テキスト プレースホルダー 4"/>
          <p:cNvSpPr>
            <a:spLocks noGrp="1"/>
          </p:cNvSpPr>
          <p:nvPr>
            <p:ph type="body" sz="quarter" idx="15" hasCustomPrompt="1"/>
          </p:nvPr>
        </p:nvSpPr>
        <p:spPr>
          <a:xfrm>
            <a:off x="539458" y="2186482"/>
            <a:ext cx="8064599" cy="230832"/>
          </a:xfrm>
          <a:prstGeom prst="rect">
            <a:avLst/>
          </a:prstGeom>
        </p:spPr>
        <p:txBody>
          <a:bodyPr lIns="0" tIns="0" rIns="0" bIns="0" anchor="t">
            <a:spAutoFit/>
          </a:bodyPr>
          <a:lstStyle>
            <a:lvl1pPr marL="0" indent="0" algn="ctr">
              <a:buNone/>
              <a:defRPr sz="1500">
                <a:solidFill>
                  <a:schemeClr val="tx1"/>
                </a:solidFill>
              </a:defRPr>
            </a:lvl1pPr>
            <a:lvl2pPr marL="407768" indent="0" algn="l">
              <a:buNone/>
              <a:defRPr/>
            </a:lvl2pPr>
          </a:lstStyle>
          <a:p>
            <a:pPr lvl="0"/>
            <a:r>
              <a:rPr kumimoji="1" lang="ja-JP" altLang="en-US" dirty="0" smtClean="0"/>
              <a:t>サブタイトルの書式設定</a:t>
            </a:r>
            <a:endParaRPr kumimoji="1" lang="ja-JP" altLang="en-US" dirty="0"/>
          </a:p>
        </p:txBody>
      </p:sp>
      <p:pic>
        <p:nvPicPr>
          <p:cNvPr id="3" name="図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9591" y="227191"/>
            <a:ext cx="1077506" cy="271153"/>
          </a:xfrm>
          <a:prstGeom prst="rect">
            <a:avLst/>
          </a:prstGeom>
        </p:spPr>
      </p:pic>
      <p:pic>
        <p:nvPicPr>
          <p:cNvPr id="9" name="図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spTree>
    <p:extLst>
      <p:ext uri="{BB962C8B-B14F-4D97-AF65-F5344CB8AC3E}">
        <p14:creationId xmlns:p14="http://schemas.microsoft.com/office/powerpoint/2010/main" val="374728832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White MiddlePage">
    <p:spTree>
      <p:nvGrpSpPr>
        <p:cNvPr id="1" name=""/>
        <p:cNvGrpSpPr/>
        <p:nvPr/>
      </p:nvGrpSpPr>
      <p:grpSpPr>
        <a:xfrm>
          <a:off x="0" y="0"/>
          <a:ext cx="0" cy="0"/>
          <a:chOff x="0" y="0"/>
          <a:chExt cx="0" cy="0"/>
        </a:xfrm>
      </p:grpSpPr>
      <p:sp>
        <p:nvSpPr>
          <p:cNvPr id="16" name="正方形/長方形 15"/>
          <p:cNvSpPr/>
          <p:nvPr userDrawn="1"/>
        </p:nvSpPr>
        <p:spPr>
          <a:xfrm>
            <a:off x="1" y="4819577"/>
            <a:ext cx="9143476" cy="3239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8460" tIns="34224" rIns="68460" bIns="34224" rtlCol="0" anchor="ctr"/>
          <a:lstStyle/>
          <a:p>
            <a:pPr algn="ctr" defTabSz="815539"/>
            <a:endParaRPr lang="ja-JP" altLang="en-US" sz="700">
              <a:solidFill>
                <a:srgbClr val="FFFFFF"/>
              </a:solidFill>
            </a:endParaRPr>
          </a:p>
        </p:txBody>
      </p:sp>
      <p:cxnSp>
        <p:nvCxnSpPr>
          <p:cNvPr id="21" name="直線コネクタ 20"/>
          <p:cNvCxnSpPr/>
          <p:nvPr userDrawn="1"/>
        </p:nvCxnSpPr>
        <p:spPr>
          <a:xfrm>
            <a:off x="1413051" y="4900554"/>
            <a:ext cx="0" cy="16198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タイトル 1"/>
          <p:cNvSpPr>
            <a:spLocks noGrp="1"/>
          </p:cNvSpPr>
          <p:nvPr>
            <p:ph type="title"/>
          </p:nvPr>
        </p:nvSpPr>
        <p:spPr bwMode="gray">
          <a:xfrm>
            <a:off x="323533" y="270217"/>
            <a:ext cx="8495785" cy="404719"/>
          </a:xfrm>
          <a:prstGeom prst="rect">
            <a:avLst/>
          </a:prstGeom>
        </p:spPr>
        <p:txBody>
          <a:bodyPr lIns="0" tIns="0" rIns="0" bIns="0" anchor="t" anchorCtr="0">
            <a:noAutofit/>
          </a:bodyPr>
          <a:lstStyle>
            <a:lvl1pPr algn="l">
              <a:defRPr sz="2100" b="1" baseline="0">
                <a:solidFill>
                  <a:schemeClr val="tx1"/>
                </a:solidFill>
                <a:latin typeface="+mj-ea"/>
                <a:ea typeface="+mj-ea"/>
              </a:defRPr>
            </a:lvl1pPr>
          </a:lstStyle>
          <a:p>
            <a:r>
              <a:rPr lang="ja-JP" altLang="en-US" dirty="0" smtClean="0"/>
              <a:t>マスタ タイトルの書式設定</a:t>
            </a:r>
            <a:endParaRPr lang="ja-JP" altLang="en-US" dirty="0"/>
          </a:p>
        </p:txBody>
      </p:sp>
      <p:sp>
        <p:nvSpPr>
          <p:cNvPr id="18" name="コンテンツ プレースホルダ 6"/>
          <p:cNvSpPr>
            <a:spLocks noGrp="1"/>
          </p:cNvSpPr>
          <p:nvPr>
            <p:ph sz="quarter" idx="13"/>
          </p:nvPr>
        </p:nvSpPr>
        <p:spPr bwMode="gray">
          <a:xfrm>
            <a:off x="539988" y="810629"/>
            <a:ext cx="8064038" cy="3873396"/>
          </a:xfrm>
          <a:prstGeom prst="rect">
            <a:avLst/>
          </a:prstGeom>
        </p:spPr>
        <p:txBody>
          <a:bodyPr lIns="0" tIns="0" rIns="0" bIns="0"/>
          <a:lstStyle>
            <a:lvl1pPr>
              <a:lnSpc>
                <a:spcPts val="2548"/>
              </a:lnSpc>
              <a:spcBef>
                <a:spcPts val="0"/>
              </a:spcBef>
              <a:buFontTx/>
              <a:buNone/>
              <a:defRPr sz="1800" baseline="0">
                <a:solidFill>
                  <a:schemeClr val="tx1"/>
                </a:solidFill>
                <a:latin typeface="+mj-ea"/>
                <a:ea typeface="+mj-ea"/>
              </a:defRPr>
            </a:lvl1pPr>
            <a:lvl2pPr>
              <a:lnSpc>
                <a:spcPts val="2548"/>
              </a:lnSpc>
              <a:spcBef>
                <a:spcPts val="0"/>
              </a:spcBef>
              <a:buFontTx/>
              <a:buNone/>
              <a:defRPr sz="1200" baseline="0">
                <a:solidFill>
                  <a:schemeClr val="tx1"/>
                </a:solidFill>
                <a:latin typeface="+mj-ea"/>
                <a:ea typeface="+mj-ea"/>
              </a:defRPr>
            </a:lvl2pPr>
            <a:lvl3pPr>
              <a:lnSpc>
                <a:spcPts val="2548"/>
              </a:lnSpc>
              <a:spcBef>
                <a:spcPts val="0"/>
              </a:spcBef>
              <a:buFontTx/>
              <a:buNone/>
              <a:defRPr sz="1000" baseline="0">
                <a:solidFill>
                  <a:schemeClr val="tx1"/>
                </a:solidFill>
                <a:latin typeface="+mj-ea"/>
                <a:ea typeface="+mj-ea"/>
              </a:defRPr>
            </a:lvl3pPr>
            <a:lvl4pPr>
              <a:lnSpc>
                <a:spcPts val="2548"/>
              </a:lnSpc>
              <a:spcBef>
                <a:spcPts val="0"/>
              </a:spcBef>
              <a:buFontTx/>
              <a:buNone/>
              <a:defRPr sz="800" baseline="0">
                <a:solidFill>
                  <a:schemeClr val="tx1"/>
                </a:solidFill>
                <a:latin typeface="+mj-ea"/>
                <a:ea typeface="+mj-ea"/>
              </a:defRPr>
            </a:lvl4pPr>
            <a:lvl5pPr>
              <a:defRPr sz="700">
                <a:solidFill>
                  <a:schemeClr val="tx1"/>
                </a:solidFill>
                <a:latin typeface="+mj-ea"/>
                <a:ea typeface="+mj-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endParaRPr lang="en-US" altLang="ja-JP" dirty="0" smtClean="0"/>
          </a:p>
          <a:p>
            <a:pPr lvl="4"/>
            <a:r>
              <a:rPr lang="ja-JP" altLang="en-US" dirty="0" smtClean="0"/>
              <a:t>第 </a:t>
            </a:r>
            <a:r>
              <a:rPr lang="en-US" altLang="ja-JP" dirty="0" smtClean="0"/>
              <a:t>5 </a:t>
            </a:r>
            <a:r>
              <a:rPr lang="ja-JP" altLang="en-US" dirty="0" smtClean="0"/>
              <a:t>レベル</a:t>
            </a:r>
            <a:endParaRPr lang="ja-JP" altLang="en-US" dirty="0"/>
          </a:p>
        </p:txBody>
      </p:sp>
      <p:sp>
        <p:nvSpPr>
          <p:cNvPr id="22" name="フッター プレースホルダー 3"/>
          <p:cNvSpPr txBox="1">
            <a:spLocks/>
          </p:cNvSpPr>
          <p:nvPr userDrawn="1"/>
        </p:nvSpPr>
        <p:spPr>
          <a:xfrm>
            <a:off x="6014760" y="4900563"/>
            <a:ext cx="2157752" cy="161962"/>
          </a:xfrm>
          <a:prstGeom prst="rect">
            <a:avLst/>
          </a:prstGeom>
        </p:spPr>
        <p:txBody>
          <a:bodyPr wrap="square" lIns="53905" tIns="0" rIns="53905"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ja-JP" altLang="en-US" sz="700" dirty="0" smtClean="0"/>
              <a:t>複製</a:t>
            </a:r>
            <a:r>
              <a:rPr lang="en-US" altLang="ja-JP" sz="700" dirty="0" smtClean="0"/>
              <a:t>/</a:t>
            </a:r>
            <a:r>
              <a:rPr lang="ja-JP" altLang="en-US" sz="700" dirty="0" smtClean="0"/>
              <a:t>再配布禁止</a:t>
            </a:r>
            <a:endParaRPr lang="ja-JP" altLang="en-US" sz="700" dirty="0"/>
          </a:p>
        </p:txBody>
      </p:sp>
      <p:sp>
        <p:nvSpPr>
          <p:cNvPr id="23" name="フッター プレースホルダー 3"/>
          <p:cNvSpPr txBox="1">
            <a:spLocks/>
          </p:cNvSpPr>
          <p:nvPr userDrawn="1"/>
        </p:nvSpPr>
        <p:spPr>
          <a:xfrm>
            <a:off x="2387440" y="4900563"/>
            <a:ext cx="3641207" cy="161962"/>
          </a:xfrm>
          <a:prstGeom prst="rect">
            <a:avLst/>
          </a:prstGeom>
        </p:spPr>
        <p:txBody>
          <a:bodyPr wrap="square" lIns="0" tIns="0" rIns="0" bIns="0" anchor="ctr">
            <a:no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700" dirty="0" smtClean="0"/>
              <a:t>RDSPF SRDG ATDD SLD</a:t>
            </a:r>
            <a:r>
              <a:rPr lang="ja-JP" altLang="en-US" sz="700" dirty="0" smtClean="0"/>
              <a:t>　                 　 </a:t>
            </a:r>
            <a:r>
              <a:rPr lang="en-US" altLang="ja-JP" sz="700" dirty="0" smtClean="0"/>
              <a:t>Copyright 2016 Sony Corporation</a:t>
            </a:r>
            <a:endParaRPr lang="ja-JP" altLang="en-US" sz="700" dirty="0"/>
          </a:p>
        </p:txBody>
      </p:sp>
      <p:sp>
        <p:nvSpPr>
          <p:cNvPr id="28" name="スライド番号プレースホルダー 4"/>
          <p:cNvSpPr txBox="1">
            <a:spLocks/>
          </p:cNvSpPr>
          <p:nvPr userDrawn="1"/>
        </p:nvSpPr>
        <p:spPr>
          <a:xfrm>
            <a:off x="1065262" y="4907627"/>
            <a:ext cx="215800" cy="147827"/>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00" smtClean="0"/>
              <a:pPr/>
              <a:t>‹#›</a:t>
            </a:fld>
            <a:endParaRPr lang="ja-JP" altLang="en-US" sz="700" dirty="0"/>
          </a:p>
        </p:txBody>
      </p:sp>
      <p:pic>
        <p:nvPicPr>
          <p:cNvPr id="2" name="図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868" y="4888583"/>
            <a:ext cx="785567" cy="196551"/>
          </a:xfrm>
          <a:prstGeom prst="rect">
            <a:avLst/>
          </a:prstGeom>
        </p:spPr>
      </p:pic>
      <p:pic>
        <p:nvPicPr>
          <p:cNvPr id="12" name="図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73479" y="4818963"/>
            <a:ext cx="970541" cy="324538"/>
          </a:xfrm>
          <a:prstGeom prst="rect">
            <a:avLst/>
          </a:prstGeom>
        </p:spPr>
      </p:pic>
      <p:pic>
        <p:nvPicPr>
          <p:cNvPr id="11" name="Picture 2" descr="http://www.sony.co.jp/SonyInfo/News/Press/201603/16-025/img01.gif"/>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645369" y="55697"/>
            <a:ext cx="413093" cy="41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1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theme" Target="../theme/theme3.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theme" Target="../theme/theme5.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theme" Target="../theme/theme6.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p:nvSpPr>
        <p:spPr>
          <a:xfrm>
            <a:off x="0" y="4856988"/>
            <a:ext cx="9144000" cy="28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black">
                  <a:lumMod val="50000"/>
                  <a:lumOff val="50000"/>
                </a:prstClr>
              </a:solidFill>
            </a:endParaRPr>
          </a:p>
        </p:txBody>
      </p:sp>
      <p:pic>
        <p:nvPicPr>
          <p:cNvPr id="25" name="Picture 57" descr="j and e_naka_confidential"/>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11088" y="4892922"/>
            <a:ext cx="730974" cy="217951"/>
          </a:xfrm>
          <a:prstGeom prst="rect">
            <a:avLst/>
          </a:prstGeom>
          <a:noFill/>
          <a:ln w="9525">
            <a:noFill/>
            <a:miter lim="800000"/>
            <a:headEnd/>
            <a:tailEnd/>
          </a:ln>
        </p:spPr>
      </p:pic>
      <p:sp>
        <p:nvSpPr>
          <p:cNvPr id="17" name="Rectangle 22"/>
          <p:cNvSpPr>
            <a:spLocks noChangeArrowheads="1"/>
          </p:cNvSpPr>
          <p:nvPr/>
        </p:nvSpPr>
        <p:spPr bwMode="ltGray">
          <a:xfrm>
            <a:off x="7900980" y="4863231"/>
            <a:ext cx="253252" cy="249749"/>
          </a:xfrm>
          <a:prstGeom prst="rect">
            <a:avLst/>
          </a:prstGeom>
          <a:noFill/>
          <a:ln w="9525">
            <a:noFill/>
            <a:miter lim="800000"/>
            <a:headEnd/>
            <a:tailEnd/>
          </a:ln>
        </p:spPr>
        <p:txBody>
          <a:bodyPr lIns="0" tIns="0" rIns="0" bIns="0" anchor="ctr"/>
          <a:lstStyle/>
          <a:p>
            <a:pPr algn="r">
              <a:defRPr/>
            </a:pPr>
            <a:endParaRPr lang="ja-JP" altLang="en-US" sz="4400" b="1" dirty="0">
              <a:solidFill>
                <a:prstClr val="white"/>
              </a:solidFill>
              <a:latin typeface="メイリオ" pitchFamily="50" charset="-128"/>
              <a:cs typeface="メイリオ" pitchFamily="50" charset="-128"/>
            </a:endParaRPr>
          </a:p>
        </p:txBody>
      </p:sp>
      <p:sp>
        <p:nvSpPr>
          <p:cNvPr id="30" name="テキスト ボックス 29"/>
          <p:cNvSpPr txBox="1"/>
          <p:nvPr/>
        </p:nvSpPr>
        <p:spPr>
          <a:xfrm>
            <a:off x="4031809" y="4889728"/>
            <a:ext cx="1082861" cy="230832"/>
          </a:xfrm>
          <a:prstGeom prst="rect">
            <a:avLst/>
          </a:prstGeom>
          <a:noFill/>
        </p:spPr>
        <p:txBody>
          <a:bodyPr wrap="none" rtlCol="0">
            <a:spAutoFit/>
          </a:bodyPr>
          <a:lstStyle/>
          <a:p>
            <a:r>
              <a:rPr lang="en-US" altLang="ja-JP" sz="900" dirty="0">
                <a:solidFill>
                  <a:prstClr val="white"/>
                </a:solidFill>
                <a:cs typeface="メイリオ" pitchFamily="50" charset="-128"/>
              </a:rPr>
              <a:t>Sony Corporation</a:t>
            </a:r>
            <a:endParaRPr lang="ja-JP" altLang="en-US" sz="900" b="1" dirty="0">
              <a:solidFill>
                <a:prstClr val="white"/>
              </a:solidFill>
              <a:cs typeface="メイリオ" pitchFamily="50" charset="-128"/>
            </a:endParaRPr>
          </a:p>
        </p:txBody>
      </p:sp>
      <p:sp>
        <p:nvSpPr>
          <p:cNvPr id="8"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13" name="txtHeaderSecClass"/>
          <p:cNvSpPr txBox="1"/>
          <p:nvPr userDrawn="1"/>
        </p:nvSpPr>
        <p:spPr>
          <a:xfrm>
            <a:off x="8255000" y="4923790"/>
            <a:ext cx="889000"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smtClean="0">
                <a:solidFill>
                  <a:srgbClr val="000000"/>
                </a:solidFill>
                <a:latin typeface="Arial" panose="020B0604020202020204" pitchFamily="34" charset="0"/>
              </a:rPr>
              <a:t>Confidential</a:t>
            </a:r>
            <a:endParaRPr lang="en-US" sz="750" dirty="0" smtClean="0">
              <a:solidFill>
                <a:srgbClr val="000000"/>
              </a:solidFill>
              <a:latin typeface="Arial" panose="020B0604020202020204" pitchFamily="34" charset="0"/>
            </a:endParaRPr>
          </a:p>
        </p:txBody>
      </p:sp>
      <p:sp>
        <p:nvSpPr>
          <p:cNvPr id="6" name="txtFooterLeft"/>
          <p:cNvSpPr txBox="1"/>
          <p:nvPr userDrawn="1"/>
        </p:nvSpPr>
        <p:spPr>
          <a:xfrm>
            <a:off x="979170" y="4923790"/>
            <a:ext cx="1933194"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b="0" smtClean="0">
                <a:solidFill>
                  <a:srgbClr val="7F7F7F"/>
                </a:solidFill>
                <a:latin typeface="Arial" panose="020B0604020202020204" pitchFamily="34" charset="0"/>
              </a:rPr>
              <a:t>PA1</a:t>
            </a:r>
            <a:endParaRPr lang="en-US" sz="750" b="0" dirty="0" smtClean="0">
              <a:solidFill>
                <a:srgbClr val="7F7F7F"/>
              </a:solidFill>
              <a:latin typeface="Arial" panose="020B0604020202020204" pitchFamily="34" charset="0"/>
            </a:endParaRPr>
          </a:p>
        </p:txBody>
      </p:sp>
      <p:sp>
        <p:nvSpPr>
          <p:cNvPr id="9" name="txtFooterRight"/>
          <p:cNvSpPr txBox="1"/>
          <p:nvPr userDrawn="1"/>
        </p:nvSpPr>
        <p:spPr>
          <a:xfrm>
            <a:off x="2977261" y="4923790"/>
            <a:ext cx="4633214"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endParaRPr lang="en-US" sz="750" b="0" dirty="0" smtClean="0">
              <a:solidFill>
                <a:srgbClr val="7F7F7F"/>
              </a:solidFill>
              <a:latin typeface="Arial" panose="020B0604020202020204" pitchFamily="34" charset="0"/>
            </a:endParaRPr>
          </a:p>
        </p:txBody>
      </p:sp>
      <p:sp>
        <p:nvSpPr>
          <p:cNvPr id="10" name="txtFooterDate"/>
          <p:cNvSpPr txBox="1"/>
          <p:nvPr userDrawn="1"/>
        </p:nvSpPr>
        <p:spPr>
          <a:xfrm>
            <a:off x="385191" y="4923790"/>
            <a:ext cx="529209"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b="0" smtClean="0">
                <a:solidFill>
                  <a:srgbClr val="7F7F7F"/>
                </a:solidFill>
                <a:latin typeface="Arial" panose="020B0604020202020204" pitchFamily="34" charset="0"/>
              </a:rPr>
              <a:t>11/29/2016</a:t>
            </a:r>
            <a:endParaRPr lang="en-US" sz="750" b="0" dirty="0" smtClean="0">
              <a:solidFill>
                <a:srgbClr val="7F7F7F"/>
              </a:solidFill>
              <a:latin typeface="Arial" panose="020B0604020202020204" pitchFamily="34" charset="0"/>
            </a:endParaRPr>
          </a:p>
        </p:txBody>
      </p:sp>
      <p:sp>
        <p:nvSpPr>
          <p:cNvPr id="11" name="txtFooterCVLPage"/>
          <p:cNvSpPr txBox="1"/>
          <p:nvPr userDrawn="1"/>
        </p:nvSpPr>
        <p:spPr>
          <a:xfrm>
            <a:off x="93599" y="4923790"/>
            <a:ext cx="187198"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r"/>
            <a:fld id="{F9B65B68-9FC2-463A-88A2-C554F42E5884}" type="slidenum">
              <a:rPr lang="en-US" sz="750" b="0" smtClean="0">
                <a:solidFill>
                  <a:srgbClr val="7F7F7F"/>
                </a:solidFill>
                <a:latin typeface="Arial" panose="020B0604020202020204" pitchFamily="34" charset="0"/>
              </a:rPr>
              <a:pPr algn="r"/>
              <a:t>‹#›</a:t>
            </a:fld>
            <a:endParaRPr lang="en-US" sz="750" b="0" dirty="0" smtClean="0">
              <a:solidFill>
                <a:srgbClr val="7F7F7F"/>
              </a:solidFill>
              <a:latin typeface="Arial" panose="020B0604020202020204" pitchFamily="34" charset="0"/>
            </a:endParaRPr>
          </a:p>
        </p:txBody>
      </p:sp>
    </p:spTree>
    <p:extLst>
      <p:ext uri="{BB962C8B-B14F-4D97-AF65-F5344CB8AC3E}">
        <p14:creationId xmlns:p14="http://schemas.microsoft.com/office/powerpoint/2010/main" val="3189764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80" r:id="rId5"/>
    <p:sldLayoutId id="2147483681" r:id="rId6"/>
    <p:sldLayoutId id="2147483783" r:id="rId7"/>
  </p:sldLayoutIdLst>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00648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9" r:id="rId11"/>
  </p:sldLayoutIdLst>
  <p:timing>
    <p:tnLst>
      <p:par>
        <p:cTn xmlns:p14="http://schemas.microsoft.com/office/powerpoint/2010/main" id="1" dur="indefinite" restart="never" nodeType="tmRoot"/>
      </p:par>
    </p:tnLst>
  </p:timing>
  <p:hf hdr="0"/>
  <p:txStyles>
    <p:titleStyle>
      <a:lvl1pPr algn="l" defTabSz="815539" rtl="0" eaLnBrk="1" latinLnBrk="0" hangingPunct="1">
        <a:spcBef>
          <a:spcPct val="0"/>
        </a:spcBef>
        <a:buNone/>
        <a:defRPr kumimoji="1" sz="3900" kern="1200">
          <a:solidFill>
            <a:schemeClr val="tx1"/>
          </a:solidFill>
          <a:latin typeface="+mj-ea"/>
          <a:ea typeface="+mj-ea"/>
          <a:cs typeface="+mj-cs"/>
        </a:defRPr>
      </a:lvl1pPr>
    </p:titleStyle>
    <p:bodyStyle>
      <a:lvl1pPr marL="305829" indent="-305829" algn="l" defTabSz="815539" rtl="0" eaLnBrk="1" latinLnBrk="0" hangingPunct="1">
        <a:spcBef>
          <a:spcPct val="20000"/>
        </a:spcBef>
        <a:buFont typeface="Arial" pitchFamily="34" charset="0"/>
        <a:buChar char="•"/>
        <a:defRPr kumimoji="1" sz="2800" kern="1200">
          <a:solidFill>
            <a:schemeClr val="tx1"/>
          </a:solidFill>
          <a:latin typeface="+mj-ea"/>
          <a:ea typeface="+mj-ea"/>
          <a:cs typeface="+mn-cs"/>
        </a:defRPr>
      </a:lvl1pPr>
      <a:lvl2pPr marL="662626" indent="-254856" algn="l" defTabSz="815539" rtl="0" eaLnBrk="1" latinLnBrk="0" hangingPunct="1">
        <a:spcBef>
          <a:spcPct val="20000"/>
        </a:spcBef>
        <a:buFont typeface="Arial" pitchFamily="34" charset="0"/>
        <a:buChar char="–"/>
        <a:defRPr kumimoji="1" sz="2500" kern="1200">
          <a:solidFill>
            <a:schemeClr val="tx1"/>
          </a:solidFill>
          <a:latin typeface="+mj-ea"/>
          <a:ea typeface="+mj-ea"/>
          <a:cs typeface="+mn-cs"/>
        </a:defRPr>
      </a:lvl2pPr>
      <a:lvl3pPr marL="1019424" indent="-203888" algn="l" defTabSz="815539" rtl="0" eaLnBrk="1" latinLnBrk="0" hangingPunct="1">
        <a:spcBef>
          <a:spcPct val="20000"/>
        </a:spcBef>
        <a:buFont typeface="Arial" pitchFamily="34" charset="0"/>
        <a:buChar char="•"/>
        <a:defRPr kumimoji="1" sz="2200" kern="1200">
          <a:solidFill>
            <a:schemeClr val="tx1"/>
          </a:solidFill>
          <a:latin typeface="+mj-ea"/>
          <a:ea typeface="+mj-ea"/>
          <a:cs typeface="+mn-cs"/>
        </a:defRPr>
      </a:lvl3pPr>
      <a:lvl4pPr marL="1427191" indent="-203888" algn="l" defTabSz="815539" rtl="0" eaLnBrk="1" latinLnBrk="0" hangingPunct="1">
        <a:spcBef>
          <a:spcPct val="20000"/>
        </a:spcBef>
        <a:buFont typeface="Arial" pitchFamily="34" charset="0"/>
        <a:buChar char="–"/>
        <a:defRPr kumimoji="1" sz="1800" kern="1200">
          <a:solidFill>
            <a:schemeClr val="tx1"/>
          </a:solidFill>
          <a:latin typeface="+mj-ea"/>
          <a:ea typeface="+mj-ea"/>
          <a:cs typeface="+mn-cs"/>
        </a:defRPr>
      </a:lvl4pPr>
      <a:lvl5pPr marL="1834961" indent="-203888" algn="l" defTabSz="815539" rtl="0" eaLnBrk="1" latinLnBrk="0" hangingPunct="1">
        <a:spcBef>
          <a:spcPct val="20000"/>
        </a:spcBef>
        <a:buFont typeface="Arial" pitchFamily="34" charset="0"/>
        <a:buChar char="»"/>
        <a:defRPr kumimoji="1" sz="1800" kern="1200">
          <a:solidFill>
            <a:schemeClr val="tx1"/>
          </a:solidFill>
          <a:latin typeface="+mj-ea"/>
          <a:ea typeface="+mj-ea"/>
          <a:cs typeface="+mn-cs"/>
        </a:defRPr>
      </a:lvl5pPr>
      <a:lvl6pPr marL="224272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650500"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05826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466038"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9pPr>
    </p:bodyStyle>
    <p:otherStyle>
      <a:defPPr>
        <a:defRPr lang="ja-JP"/>
      </a:defPPr>
      <a:lvl1pPr marL="0" algn="l" defTabSz="815539" rtl="0" eaLnBrk="1" latinLnBrk="0" hangingPunct="1">
        <a:defRPr kumimoji="1" sz="1600" kern="1200">
          <a:solidFill>
            <a:schemeClr val="tx1"/>
          </a:solidFill>
          <a:latin typeface="+mn-lt"/>
          <a:ea typeface="+mn-ea"/>
          <a:cs typeface="+mn-cs"/>
        </a:defRPr>
      </a:lvl1pPr>
      <a:lvl2pPr marL="407768" algn="l" defTabSz="815539" rtl="0" eaLnBrk="1" latinLnBrk="0" hangingPunct="1">
        <a:defRPr kumimoji="1" sz="1600" kern="1200">
          <a:solidFill>
            <a:schemeClr val="tx1"/>
          </a:solidFill>
          <a:latin typeface="+mn-lt"/>
          <a:ea typeface="+mn-ea"/>
          <a:cs typeface="+mn-cs"/>
        </a:defRPr>
      </a:lvl2pPr>
      <a:lvl3pPr marL="815539" algn="l" defTabSz="815539" rtl="0" eaLnBrk="1" latinLnBrk="0" hangingPunct="1">
        <a:defRPr kumimoji="1" sz="1600" kern="1200">
          <a:solidFill>
            <a:schemeClr val="tx1"/>
          </a:solidFill>
          <a:latin typeface="+mn-lt"/>
          <a:ea typeface="+mn-ea"/>
          <a:cs typeface="+mn-cs"/>
        </a:defRPr>
      </a:lvl3pPr>
      <a:lvl4pPr marL="1223306" algn="l" defTabSz="815539" rtl="0" eaLnBrk="1" latinLnBrk="0" hangingPunct="1">
        <a:defRPr kumimoji="1" sz="1600" kern="1200">
          <a:solidFill>
            <a:schemeClr val="tx1"/>
          </a:solidFill>
          <a:latin typeface="+mn-lt"/>
          <a:ea typeface="+mn-ea"/>
          <a:cs typeface="+mn-cs"/>
        </a:defRPr>
      </a:lvl4pPr>
      <a:lvl5pPr marL="1631079" algn="l" defTabSz="815539" rtl="0" eaLnBrk="1" latinLnBrk="0" hangingPunct="1">
        <a:defRPr kumimoji="1" sz="1600" kern="1200">
          <a:solidFill>
            <a:schemeClr val="tx1"/>
          </a:solidFill>
          <a:latin typeface="+mn-lt"/>
          <a:ea typeface="+mn-ea"/>
          <a:cs typeface="+mn-cs"/>
        </a:defRPr>
      </a:lvl5pPr>
      <a:lvl6pPr marL="2038848" algn="l" defTabSz="815539" rtl="0" eaLnBrk="1" latinLnBrk="0" hangingPunct="1">
        <a:defRPr kumimoji="1" sz="1600" kern="1200">
          <a:solidFill>
            <a:schemeClr val="tx1"/>
          </a:solidFill>
          <a:latin typeface="+mn-lt"/>
          <a:ea typeface="+mn-ea"/>
          <a:cs typeface="+mn-cs"/>
        </a:defRPr>
      </a:lvl6pPr>
      <a:lvl7pPr marL="2446615" algn="l" defTabSz="815539" rtl="0" eaLnBrk="1" latinLnBrk="0" hangingPunct="1">
        <a:defRPr kumimoji="1" sz="1600" kern="1200">
          <a:solidFill>
            <a:schemeClr val="tx1"/>
          </a:solidFill>
          <a:latin typeface="+mn-lt"/>
          <a:ea typeface="+mn-ea"/>
          <a:cs typeface="+mn-cs"/>
        </a:defRPr>
      </a:lvl7pPr>
      <a:lvl8pPr marL="2854383" algn="l" defTabSz="815539" rtl="0" eaLnBrk="1" latinLnBrk="0" hangingPunct="1">
        <a:defRPr kumimoji="1" sz="1600" kern="1200">
          <a:solidFill>
            <a:schemeClr val="tx1"/>
          </a:solidFill>
          <a:latin typeface="+mn-lt"/>
          <a:ea typeface="+mn-ea"/>
          <a:cs typeface="+mn-cs"/>
        </a:defRPr>
      </a:lvl8pPr>
      <a:lvl9pPr marL="3262153" algn="l" defTabSz="815539" rtl="0" eaLnBrk="1" latinLnBrk="0" hangingPunct="1">
        <a:defRPr kumimoji="1"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50825" y="268288"/>
            <a:ext cx="7740000" cy="609600"/>
          </a:xfrm>
          <a:prstGeom prst="rect">
            <a:avLst/>
          </a:prstGeom>
        </p:spPr>
        <p:txBody>
          <a:bodyPr vert="horz" wrap="square" lIns="0" tIns="0" rIns="0" bIns="0" rtlCol="0" anchor="t" anchorCtr="0">
            <a:normAutofit/>
          </a:bodyPr>
          <a:lstStyle/>
          <a:p>
            <a:r>
              <a:rPr lang="en-US" noProof="0" dirty="0" smtClean="0"/>
              <a:t>A</a:t>
            </a:r>
            <a:r>
              <a:rPr lang="en-US" noProof="0" smtClean="0"/>
              <a:t>dd </a:t>
            </a:r>
            <a:r>
              <a:rPr lang="en-US" noProof="0" dirty="0" smtClean="0"/>
              <a:t>slide title</a:t>
            </a:r>
            <a:endParaRPr lang="en-US" noProof="0" dirty="0"/>
          </a:p>
        </p:txBody>
      </p:sp>
      <p:sp>
        <p:nvSpPr>
          <p:cNvPr id="3" name="Text Placeholder 2"/>
          <p:cNvSpPr>
            <a:spLocks noGrp="1"/>
          </p:cNvSpPr>
          <p:nvPr>
            <p:ph type="body" idx="1"/>
          </p:nvPr>
        </p:nvSpPr>
        <p:spPr bwMode="black">
          <a:xfrm>
            <a:off x="250825" y="1025526"/>
            <a:ext cx="8642350" cy="3670300"/>
          </a:xfrm>
          <a:prstGeom prst="rect">
            <a:avLst/>
          </a:prstGeom>
          <a:noFill/>
        </p:spPr>
        <p:txBody>
          <a:bodyPr vert="horz" lIns="0" tIns="0" rIns="0" bIns="0" rtlCol="0">
            <a:normAutofit/>
          </a:bodyPr>
          <a:lstStyle/>
          <a:p>
            <a:pPr lvl="0"/>
            <a:r>
              <a:rPr lang="en-US" noProof="0" dirty="0" smtClean="0"/>
              <a:t>C</a:t>
            </a:r>
            <a:r>
              <a:rPr lang="en-US" noProof="0" smtClean="0"/>
              <a:t>lick to add text</a:t>
            </a:r>
            <a:endParaRPr lang="en-US" noProof="0" dirty="0" smtClean="0"/>
          </a:p>
          <a:p>
            <a:pPr lvl="1"/>
            <a:r>
              <a:rPr lang="en-US" noProof="0" smtClean="0"/>
              <a:t>Second </a:t>
            </a:r>
            <a:r>
              <a:rPr lang="en-US" noProof="0" dirty="0" smtClean="0"/>
              <a:t>level</a:t>
            </a:r>
          </a:p>
          <a:p>
            <a:pPr lvl="2"/>
            <a:r>
              <a:rPr lang="en-US" noProof="0" smtClean="0"/>
              <a:t>Third </a:t>
            </a:r>
            <a:r>
              <a:rPr lang="en-US" noProof="0" dirty="0" smtClean="0"/>
              <a:t>level</a:t>
            </a:r>
          </a:p>
          <a:p>
            <a:pPr lvl="3"/>
            <a:r>
              <a:rPr lang="en-US" noProof="0" smtClean="0"/>
              <a:t>Fourth </a:t>
            </a:r>
            <a:r>
              <a:rPr lang="en-US" noProof="0" dirty="0" smtClean="0"/>
              <a:t>level</a:t>
            </a:r>
          </a:p>
          <a:p>
            <a:pPr lvl="4"/>
            <a:r>
              <a:rPr lang="en-US" noProof="0" smtClean="0"/>
              <a:t>Fifth level</a:t>
            </a:r>
            <a:endParaRPr lang="en-US" noProof="0" dirty="0"/>
          </a:p>
        </p:txBody>
      </p:sp>
      <p:sp>
        <p:nvSpPr>
          <p:cNvPr id="12" name="Rectangle 11"/>
          <p:cNvSpPr/>
          <p:nvPr/>
        </p:nvSpPr>
        <p:spPr bwMode="invGray">
          <a:xfrm>
            <a:off x="8172000" y="4819650"/>
            <a:ext cx="972000" cy="323850"/>
          </a:xfrm>
          <a:prstGeom prst="rect">
            <a:avLst/>
          </a:prstGeom>
          <a:solidFill>
            <a:srgbClr val="CD0921"/>
          </a:solidFill>
          <a:ln w="25400">
            <a:noFill/>
            <a:tailEnd type="none"/>
          </a:ln>
          <a:effectLst/>
          <a:scene3d>
            <a:camera prst="perspectiveRelaxed" fov="0">
              <a:rot lat="0" lon="0" rev="0"/>
            </a:camera>
            <a:lightRig rig="threePt" dir="t"/>
          </a:scene3d>
          <a:sp3d extrusionH="177800"/>
        </p:spPr>
        <p:style>
          <a:lnRef idx="1">
            <a:schemeClr val="accent1"/>
          </a:lnRef>
          <a:fillRef idx="0">
            <a:schemeClr val="accent1"/>
          </a:fillRef>
          <a:effectRef idx="0">
            <a:schemeClr val="accent1"/>
          </a:effectRef>
          <a:fontRef idx="minor">
            <a:schemeClr val="tx1"/>
          </a:fontRef>
        </p:style>
        <p:txBody>
          <a:bodyPr tIns="0" bIns="0" rtlCol="0" anchor="ctr">
            <a:noAutofit/>
          </a:bodyPr>
          <a:lstStyle/>
          <a:p>
            <a:pPr algn="ctr"/>
            <a:endParaRPr lang="en-US" sz="975" dirty="0" err="1" smtClean="0">
              <a:solidFill>
                <a:schemeClr val="bg2"/>
              </a:solidFill>
              <a:latin typeface="Arial" pitchFamily="34" charset="0"/>
              <a:cs typeface="Arial" pitchFamily="34" charset="0"/>
            </a:endParaRPr>
          </a:p>
        </p:txBody>
      </p:sp>
      <p:cxnSp>
        <p:nvCxnSpPr>
          <p:cNvPr id="14" name="直線コネクタ 15"/>
          <p:cNvCxnSpPr/>
          <p:nvPr/>
        </p:nvCxnSpPr>
        <p:spPr bwMode="black">
          <a:xfrm>
            <a:off x="324000" y="4903835"/>
            <a:ext cx="0" cy="162000"/>
          </a:xfrm>
          <a:prstGeom prst="line">
            <a:avLst/>
          </a:prstGeom>
          <a:ln w="31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txtHeaderSecClass"/>
          <p:cNvSpPr txBox="1"/>
          <p:nvPr/>
        </p:nvSpPr>
        <p:spPr>
          <a:xfrm>
            <a:off x="8255000" y="4923790"/>
            <a:ext cx="889000" cy="115416"/>
          </a:xfrm>
          <a:prstGeom prst="rect">
            <a:avLst/>
          </a:prstGeom>
          <a:noFill/>
        </p:spPr>
        <p:txBody>
          <a:bodyPr vert="horz" lIns="0" tIns="0" rIns="0" bIns="0" rtlCol="0">
            <a:spAutoFit/>
          </a:bodyPr>
          <a:lstStyle/>
          <a:p>
            <a:r>
              <a:rPr lang="en-US" sz="750" b="0" smtClean="0">
                <a:solidFill>
                  <a:srgbClr val="000000"/>
                </a:solidFill>
                <a:latin typeface="Arial" panose="020B0604020202020204" pitchFamily="34" charset="0"/>
              </a:rPr>
              <a:t>&lt;security class&gt;</a:t>
            </a:r>
            <a:endParaRPr lang="en-US" sz="750" b="0">
              <a:solidFill>
                <a:srgbClr val="000000"/>
              </a:solidFill>
              <a:latin typeface="Arial" panose="020B0604020202020204" pitchFamily="34" charset="0"/>
            </a:endParaRPr>
          </a:p>
        </p:txBody>
      </p:sp>
      <p:sp>
        <p:nvSpPr>
          <p:cNvPr id="4" name="txtFooterLeft"/>
          <p:cNvSpPr txBox="1"/>
          <p:nvPr/>
        </p:nvSpPr>
        <p:spPr>
          <a:xfrm>
            <a:off x="979170" y="4923790"/>
            <a:ext cx="1933194" cy="115416"/>
          </a:xfrm>
          <a:prstGeom prst="rect">
            <a:avLst/>
          </a:prstGeom>
          <a:noFill/>
        </p:spPr>
        <p:txBody>
          <a:bodyPr vert="horz" lIns="0" tIns="0" rIns="0" bIns="0" rtlCol="0">
            <a:spAutoFit/>
          </a:bodyPr>
          <a:lstStyle/>
          <a:p>
            <a:endParaRPr lang="sv-SE" sz="750" b="0">
              <a:solidFill>
                <a:srgbClr val="7F7F7F"/>
              </a:solidFill>
              <a:latin typeface="Arial" panose="020B0604020202020204" pitchFamily="34" charset="0"/>
            </a:endParaRPr>
          </a:p>
        </p:txBody>
      </p:sp>
      <p:sp>
        <p:nvSpPr>
          <p:cNvPr id="5" name="txtFooterRight"/>
          <p:cNvSpPr txBox="1"/>
          <p:nvPr/>
        </p:nvSpPr>
        <p:spPr>
          <a:xfrm>
            <a:off x="2977261" y="4923790"/>
            <a:ext cx="4633214" cy="115416"/>
          </a:xfrm>
          <a:prstGeom prst="rect">
            <a:avLst/>
          </a:prstGeom>
          <a:noFill/>
        </p:spPr>
        <p:txBody>
          <a:bodyPr vert="horz" lIns="0" tIns="0" rIns="0" bIns="0" rtlCol="0">
            <a:spAutoFit/>
          </a:bodyPr>
          <a:lstStyle/>
          <a:p>
            <a:r>
              <a:rPr lang="en-US" sz="750" b="0" smtClean="0">
                <a:solidFill>
                  <a:srgbClr val="7F7F7F"/>
                </a:solidFill>
                <a:latin typeface="Arial" panose="020B0604020202020204" pitchFamily="34" charset="0"/>
              </a:rPr>
              <a:t>&lt;the title of the document&gt;</a:t>
            </a:r>
            <a:endParaRPr lang="sv-SE" sz="750" b="0">
              <a:solidFill>
                <a:srgbClr val="7F7F7F"/>
              </a:solidFill>
              <a:latin typeface="Arial" panose="020B0604020202020204" pitchFamily="34" charset="0"/>
            </a:endParaRPr>
          </a:p>
        </p:txBody>
      </p:sp>
      <p:sp>
        <p:nvSpPr>
          <p:cNvPr id="6" name="txtFooterDate"/>
          <p:cNvSpPr txBox="1"/>
          <p:nvPr/>
        </p:nvSpPr>
        <p:spPr>
          <a:xfrm>
            <a:off x="385193" y="4923790"/>
            <a:ext cx="529209" cy="115416"/>
          </a:xfrm>
          <a:prstGeom prst="rect">
            <a:avLst/>
          </a:prstGeom>
          <a:noFill/>
        </p:spPr>
        <p:txBody>
          <a:bodyPr vert="horz" lIns="0" tIns="0" rIns="0" bIns="0" rtlCol="0">
            <a:spAutoFit/>
          </a:bodyPr>
          <a:lstStyle/>
          <a:p>
            <a:r>
              <a:rPr lang="sv-SE" sz="750" b="0" smtClean="0">
                <a:solidFill>
                  <a:srgbClr val="7F7F7F"/>
                </a:solidFill>
                <a:latin typeface="Arial" panose="020B0604020202020204" pitchFamily="34" charset="0"/>
              </a:rPr>
              <a:t>yyyy-mm-dd</a:t>
            </a:r>
            <a:endParaRPr lang="sv-SE" sz="750" b="0">
              <a:solidFill>
                <a:srgbClr val="7F7F7F"/>
              </a:solidFill>
              <a:latin typeface="Arial" panose="020B0604020202020204" pitchFamily="34" charset="0"/>
            </a:endParaRPr>
          </a:p>
        </p:txBody>
      </p:sp>
      <p:sp>
        <p:nvSpPr>
          <p:cNvPr id="7" name="txtFooterCVLPage"/>
          <p:cNvSpPr txBox="1"/>
          <p:nvPr/>
        </p:nvSpPr>
        <p:spPr>
          <a:xfrm>
            <a:off x="93599" y="4923790"/>
            <a:ext cx="187198" cy="115416"/>
          </a:xfrm>
          <a:prstGeom prst="rect">
            <a:avLst/>
          </a:prstGeom>
          <a:noFill/>
        </p:spPr>
        <p:txBody>
          <a:bodyPr vert="horz" lIns="0" tIns="0" rIns="0" bIns="0" rtlCol="0">
            <a:spAutoFit/>
          </a:bodyPr>
          <a:lstStyle/>
          <a:p>
            <a:pPr algn="r"/>
            <a:fld id="{7DC0D2EB-48E3-4E57-987C-A3A981197112}" type="slidenum">
              <a:rPr lang="sv-SE" sz="750" b="0" smtClean="0">
                <a:solidFill>
                  <a:srgbClr val="7F7F7F"/>
                </a:solidFill>
                <a:latin typeface="Arial" panose="020B0604020202020204" pitchFamily="34" charset="0"/>
              </a:rPr>
              <a:pPr algn="r"/>
              <a:t>‹#›</a:t>
            </a:fld>
            <a:endParaRPr lang="sv-SE" sz="750" b="0">
              <a:solidFill>
                <a:srgbClr val="7F7F7F"/>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iming>
    <p:tnLst>
      <p:par>
        <p:cTn xmlns:p14="http://schemas.microsoft.com/office/powerpoint/2010/main" id="1" dur="indefinite" restart="never" nodeType="tmRoot"/>
      </p:par>
    </p:tnLst>
  </p:timing>
  <p:hf sldNum="0" hdr="0" ftr="0" dt="0"/>
  <p:txStyles>
    <p:titleStyle>
      <a:lvl1pPr algn="l" defTabSz="855402" rtl="0" eaLnBrk="1" latinLnBrk="0" hangingPunct="1">
        <a:lnSpc>
          <a:spcPts val="2400"/>
        </a:lnSpc>
        <a:spcBef>
          <a:spcPct val="0"/>
        </a:spcBef>
        <a:buNone/>
        <a:defRPr sz="2400" b="1" kern="1200" baseline="0">
          <a:solidFill>
            <a:schemeClr val="tx1"/>
          </a:solidFill>
          <a:latin typeface="+mj-lt"/>
          <a:ea typeface="+mj-ea"/>
          <a:cs typeface="+mj-cs"/>
        </a:defRPr>
      </a:lvl1pPr>
    </p:titleStyle>
    <p:bodyStyle>
      <a:lvl1pPr marL="215976" indent="-215976" algn="l" defTabSz="855402" rtl="0" eaLnBrk="1" latinLnBrk="0" hangingPunct="1">
        <a:spcBef>
          <a:spcPts val="600"/>
        </a:spcBef>
        <a:buClr>
          <a:schemeClr val="bg1"/>
        </a:buClr>
        <a:buFont typeface="HelveticaNeueLT Pro 45 Lt" pitchFamily="34" charset="0"/>
        <a:buChar char="•"/>
        <a:defRPr sz="2100" kern="1200" baseline="0">
          <a:solidFill>
            <a:schemeClr val="tx1"/>
          </a:solidFill>
          <a:latin typeface="+mn-lt"/>
          <a:ea typeface="+mn-ea"/>
          <a:cs typeface="+mn-cs"/>
        </a:defRPr>
      </a:lvl1pPr>
      <a:lvl2pPr marL="467946" indent="-179980" algn="l" defTabSz="855402" rtl="0" eaLnBrk="1" latinLnBrk="0" hangingPunct="1">
        <a:spcBef>
          <a:spcPts val="400"/>
        </a:spcBef>
        <a:buClr>
          <a:schemeClr val="bg1"/>
        </a:buClr>
        <a:buFont typeface="HelveticaNeueLT Pro 45 Lt" pitchFamily="34" charset="0"/>
        <a:buChar char="•"/>
        <a:defRPr sz="1800" kern="1200">
          <a:solidFill>
            <a:schemeClr val="tx1"/>
          </a:solidFill>
          <a:latin typeface="+mn-lt"/>
          <a:ea typeface="+mn-ea"/>
          <a:cs typeface="+mn-cs"/>
        </a:defRPr>
      </a:lvl2pPr>
      <a:lvl3pPr marL="719918" indent="-179980" algn="l" defTabSz="855402" rtl="0" eaLnBrk="1" latinLnBrk="0" hangingPunct="1">
        <a:spcBef>
          <a:spcPts val="300"/>
        </a:spcBef>
        <a:buClr>
          <a:schemeClr val="bg1"/>
        </a:buClr>
        <a:buFont typeface="HelveticaNeueLT Pro 45 Lt" pitchFamily="34" charset="0"/>
        <a:buChar char="•"/>
        <a:defRPr sz="1800" kern="1200">
          <a:solidFill>
            <a:schemeClr val="tx1"/>
          </a:solidFill>
          <a:latin typeface="+mn-lt"/>
          <a:ea typeface="+mn-ea"/>
          <a:cs typeface="+mn-cs"/>
        </a:defRPr>
      </a:lvl3pPr>
      <a:lvl4pPr marL="971890" indent="-179980" algn="l" defTabSz="855402" rtl="0" eaLnBrk="1" latinLnBrk="0" hangingPunct="1">
        <a:spcBef>
          <a:spcPts val="300"/>
        </a:spcBef>
        <a:buClr>
          <a:schemeClr val="bg1"/>
        </a:buClr>
        <a:buFont typeface="HelveticaNeueLT Pro 45 Lt" pitchFamily="34" charset="0"/>
        <a:buChar char="•"/>
        <a:defRPr sz="1500" kern="1200">
          <a:solidFill>
            <a:schemeClr val="tx1"/>
          </a:solidFill>
          <a:latin typeface="+mn-lt"/>
          <a:ea typeface="+mn-ea"/>
          <a:cs typeface="+mn-cs"/>
        </a:defRPr>
      </a:lvl4pPr>
      <a:lvl5pPr marL="1223861" indent="-179980" algn="l" defTabSz="855402" rtl="0" eaLnBrk="1" latinLnBrk="0" hangingPunct="1">
        <a:spcBef>
          <a:spcPts val="300"/>
        </a:spcBef>
        <a:buClr>
          <a:schemeClr val="bg1"/>
        </a:buClr>
        <a:buFont typeface="HelveticaNeueLT Pro 45 Lt" pitchFamily="34" charset="0"/>
        <a:buChar char="•"/>
        <a:defRPr sz="1500" kern="1200">
          <a:solidFill>
            <a:schemeClr val="tx1"/>
          </a:solidFill>
          <a:latin typeface="+mn-lt"/>
          <a:ea typeface="+mn-ea"/>
          <a:cs typeface="+mn-cs"/>
        </a:defRPr>
      </a:lvl5pPr>
      <a:lvl6pPr marL="2352357"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80058"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07760"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35461"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55402" rtl="0" eaLnBrk="1" latinLnBrk="0" hangingPunct="1">
        <a:defRPr sz="1600" kern="1200">
          <a:solidFill>
            <a:schemeClr val="tx1"/>
          </a:solidFill>
          <a:latin typeface="+mn-lt"/>
          <a:ea typeface="+mn-ea"/>
          <a:cs typeface="+mn-cs"/>
        </a:defRPr>
      </a:lvl1pPr>
      <a:lvl2pPr marL="427702" algn="l" defTabSz="855402" rtl="0" eaLnBrk="1" latinLnBrk="0" hangingPunct="1">
        <a:defRPr sz="1600" kern="1200">
          <a:solidFill>
            <a:schemeClr val="tx1"/>
          </a:solidFill>
          <a:latin typeface="+mn-lt"/>
          <a:ea typeface="+mn-ea"/>
          <a:cs typeface="+mn-cs"/>
        </a:defRPr>
      </a:lvl2pPr>
      <a:lvl3pPr marL="855402" algn="l" defTabSz="855402" rtl="0" eaLnBrk="1" latinLnBrk="0" hangingPunct="1">
        <a:defRPr sz="1600" kern="1200">
          <a:solidFill>
            <a:schemeClr val="tx1"/>
          </a:solidFill>
          <a:latin typeface="+mn-lt"/>
          <a:ea typeface="+mn-ea"/>
          <a:cs typeface="+mn-cs"/>
        </a:defRPr>
      </a:lvl3pPr>
      <a:lvl4pPr marL="1283104" algn="l" defTabSz="855402" rtl="0" eaLnBrk="1" latinLnBrk="0" hangingPunct="1">
        <a:defRPr sz="1600" kern="1200">
          <a:solidFill>
            <a:schemeClr val="tx1"/>
          </a:solidFill>
          <a:latin typeface="+mn-lt"/>
          <a:ea typeface="+mn-ea"/>
          <a:cs typeface="+mn-cs"/>
        </a:defRPr>
      </a:lvl4pPr>
      <a:lvl5pPr marL="1710804" algn="l" defTabSz="855402" rtl="0" eaLnBrk="1" latinLnBrk="0" hangingPunct="1">
        <a:defRPr sz="1600" kern="1200">
          <a:solidFill>
            <a:schemeClr val="tx1"/>
          </a:solidFill>
          <a:latin typeface="+mn-lt"/>
          <a:ea typeface="+mn-ea"/>
          <a:cs typeface="+mn-cs"/>
        </a:defRPr>
      </a:lvl5pPr>
      <a:lvl6pPr marL="2138506" algn="l" defTabSz="855402" rtl="0" eaLnBrk="1" latinLnBrk="0" hangingPunct="1">
        <a:defRPr sz="1600" kern="1200">
          <a:solidFill>
            <a:schemeClr val="tx1"/>
          </a:solidFill>
          <a:latin typeface="+mn-lt"/>
          <a:ea typeface="+mn-ea"/>
          <a:cs typeface="+mn-cs"/>
        </a:defRPr>
      </a:lvl6pPr>
      <a:lvl7pPr marL="2566208" algn="l" defTabSz="855402" rtl="0" eaLnBrk="1" latinLnBrk="0" hangingPunct="1">
        <a:defRPr sz="1600" kern="1200">
          <a:solidFill>
            <a:schemeClr val="tx1"/>
          </a:solidFill>
          <a:latin typeface="+mn-lt"/>
          <a:ea typeface="+mn-ea"/>
          <a:cs typeface="+mn-cs"/>
        </a:defRPr>
      </a:lvl7pPr>
      <a:lvl8pPr marL="2993908" algn="l" defTabSz="855402" rtl="0" eaLnBrk="1" latinLnBrk="0" hangingPunct="1">
        <a:defRPr sz="1600" kern="1200">
          <a:solidFill>
            <a:schemeClr val="tx1"/>
          </a:solidFill>
          <a:latin typeface="+mn-lt"/>
          <a:ea typeface="+mn-ea"/>
          <a:cs typeface="+mn-cs"/>
        </a:defRPr>
      </a:lvl8pPr>
      <a:lvl9pPr marL="3421611" algn="l" defTabSz="855402" rtl="0" eaLnBrk="1" latinLnBrk="0" hangingPunct="1">
        <a:defRPr sz="1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620" userDrawn="1">
          <p15:clr>
            <a:srgbClr val="9FCC3B"/>
          </p15:clr>
        </p15:guide>
        <p15:guide id="2" pos="2880" userDrawn="1">
          <p15:clr>
            <a:srgbClr val="9FCC3B"/>
          </p15:clr>
        </p15:guide>
        <p15:guide id="3" pos="5602" userDrawn="1">
          <p15:clr>
            <a:srgbClr val="547EBF"/>
          </p15:clr>
        </p15:guide>
        <p15:guide id="4" pos="158" userDrawn="1">
          <p15:clr>
            <a:srgbClr val="547EBF"/>
          </p15:clr>
        </p15:guide>
        <p15:guide id="5" orient="horz" pos="169" userDrawn="1">
          <p15:clr>
            <a:srgbClr val="547EBF"/>
          </p15:clr>
        </p15:guide>
        <p15:guide id="6" orient="horz" pos="2958" userDrawn="1">
          <p15:clr>
            <a:srgbClr val="547EBF"/>
          </p15:clr>
        </p15:guide>
        <p15:guide id="7" orient="horz" pos="554" userDrawn="1">
          <p15:clr>
            <a:srgbClr val="547EBF"/>
          </p15:clr>
        </p15:guide>
        <p15:guide id="8" orient="horz" pos="645" userDrawn="1">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p:nvSpPr>
        <p:spPr>
          <a:xfrm>
            <a:off x="0" y="4856988"/>
            <a:ext cx="9144000" cy="28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black">
                  <a:lumMod val="50000"/>
                  <a:lumOff val="50000"/>
                </a:prstClr>
              </a:solidFill>
            </a:endParaRPr>
          </a:p>
        </p:txBody>
      </p:sp>
      <p:pic>
        <p:nvPicPr>
          <p:cNvPr id="25" name="Picture 57" descr="j and e_naka_confidential"/>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11088" y="4892922"/>
            <a:ext cx="730974" cy="217951"/>
          </a:xfrm>
          <a:prstGeom prst="rect">
            <a:avLst/>
          </a:prstGeom>
          <a:noFill/>
          <a:ln w="9525">
            <a:noFill/>
            <a:miter lim="800000"/>
            <a:headEnd/>
            <a:tailEnd/>
          </a:ln>
        </p:spPr>
      </p:pic>
      <p:sp>
        <p:nvSpPr>
          <p:cNvPr id="17" name="Rectangle 22"/>
          <p:cNvSpPr>
            <a:spLocks noChangeArrowheads="1"/>
          </p:cNvSpPr>
          <p:nvPr/>
        </p:nvSpPr>
        <p:spPr bwMode="ltGray">
          <a:xfrm>
            <a:off x="7900980" y="4863231"/>
            <a:ext cx="253252" cy="249749"/>
          </a:xfrm>
          <a:prstGeom prst="rect">
            <a:avLst/>
          </a:prstGeom>
          <a:noFill/>
          <a:ln w="9525">
            <a:noFill/>
            <a:miter lim="800000"/>
            <a:headEnd/>
            <a:tailEnd/>
          </a:ln>
        </p:spPr>
        <p:txBody>
          <a:bodyPr lIns="0" tIns="0" rIns="0" bIns="0" anchor="ctr"/>
          <a:lstStyle/>
          <a:p>
            <a:pPr algn="r">
              <a:defRPr/>
            </a:pPr>
            <a:endParaRPr lang="ja-JP" altLang="en-US" sz="4400" b="1" dirty="0">
              <a:solidFill>
                <a:prstClr val="white"/>
              </a:solidFill>
              <a:latin typeface="メイリオ" pitchFamily="50" charset="-128"/>
              <a:cs typeface="メイリオ" pitchFamily="50" charset="-128"/>
            </a:endParaRPr>
          </a:p>
        </p:txBody>
      </p:sp>
      <p:sp>
        <p:nvSpPr>
          <p:cNvPr id="30" name="テキスト ボックス 29"/>
          <p:cNvSpPr txBox="1"/>
          <p:nvPr/>
        </p:nvSpPr>
        <p:spPr>
          <a:xfrm>
            <a:off x="4031809" y="4889728"/>
            <a:ext cx="1082861" cy="230832"/>
          </a:xfrm>
          <a:prstGeom prst="rect">
            <a:avLst/>
          </a:prstGeom>
          <a:noFill/>
        </p:spPr>
        <p:txBody>
          <a:bodyPr wrap="none" rtlCol="0">
            <a:spAutoFit/>
          </a:bodyPr>
          <a:lstStyle/>
          <a:p>
            <a:r>
              <a:rPr lang="en-US" altLang="ja-JP" sz="900" dirty="0">
                <a:solidFill>
                  <a:prstClr val="white"/>
                </a:solidFill>
                <a:cs typeface="メイリオ" pitchFamily="50" charset="-128"/>
              </a:rPr>
              <a:t>Sony Corporation</a:t>
            </a:r>
            <a:endParaRPr lang="ja-JP" altLang="en-US" sz="900" b="1" dirty="0">
              <a:solidFill>
                <a:prstClr val="white"/>
              </a:solidFill>
              <a:cs typeface="メイリオ" pitchFamily="50" charset="-128"/>
            </a:endParaRPr>
          </a:p>
        </p:txBody>
      </p:sp>
      <p:sp>
        <p:nvSpPr>
          <p:cNvPr id="8" name="Rectangle 12"/>
          <p:cNvSpPr>
            <a:spLocks noGrp="1" noChangeArrowheads="1"/>
          </p:cNvSpPr>
          <p:nvPr>
            <p:ph type="sldNum" sz="quarter" idx="4"/>
          </p:nvPr>
        </p:nvSpPr>
        <p:spPr bwMode="gray">
          <a:xfrm>
            <a:off x="29558" y="4912226"/>
            <a:ext cx="252000" cy="161925"/>
          </a:xfrm>
          <a:prstGeom prst="rect">
            <a:avLst/>
          </a:prstGeom>
        </p:spPr>
        <p:txBody>
          <a:bodyPr vert="horz" wrap="square" lIns="0" tIns="0" rIns="0" bIns="0" numCol="1" anchor="ctr" anchorCtr="0" compatLnSpc="1">
            <a:prstTxWarp prst="textNoShape">
              <a:avLst/>
            </a:prstTxWarp>
          </a:bodyPr>
          <a:lstStyle>
            <a:lvl1pPr algn="r">
              <a:defRPr kumimoji="1" sz="800">
                <a:solidFill>
                  <a:schemeClr val="bg1"/>
                </a:solidFill>
                <a:latin typeface="+mn-lt"/>
                <a:ea typeface="メイリオ" pitchFamily="50" charset="-128"/>
                <a:cs typeface="メイリオ" pitchFamily="50" charset="-128"/>
              </a:defRPr>
            </a:lvl1pPr>
          </a:lstStyle>
          <a:p>
            <a:pPr>
              <a:defRPr/>
            </a:pPr>
            <a:fld id="{7C6F3527-79FB-4A94-B9C7-E3F8D3D01080}" type="slidenum">
              <a:rPr lang="en-US" altLang="ja-JP" smtClean="0">
                <a:solidFill>
                  <a:prstClr val="white"/>
                </a:solidFill>
              </a:rPr>
              <a:pPr>
                <a:defRPr/>
              </a:pPr>
              <a:t>‹#›</a:t>
            </a:fld>
            <a:endParaRPr lang="en-US" altLang="ja-JP" dirty="0">
              <a:solidFill>
                <a:prstClr val="white"/>
              </a:solidFill>
            </a:endParaRPr>
          </a:p>
        </p:txBody>
      </p:sp>
      <p:sp>
        <p:nvSpPr>
          <p:cNvPr id="13" name="txtHeaderSecClass"/>
          <p:cNvSpPr txBox="1"/>
          <p:nvPr/>
        </p:nvSpPr>
        <p:spPr>
          <a:xfrm>
            <a:off x="8255000" y="4923791"/>
            <a:ext cx="889000"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smtClean="0">
                <a:solidFill>
                  <a:srgbClr val="000000"/>
                </a:solidFill>
                <a:latin typeface="Arial" panose="020B0604020202020204" pitchFamily="34" charset="0"/>
              </a:rPr>
              <a:t>Confidential</a:t>
            </a:r>
            <a:endParaRPr lang="en-US" sz="750" dirty="0" smtClean="0">
              <a:solidFill>
                <a:srgbClr val="000000"/>
              </a:solidFill>
              <a:latin typeface="Arial" panose="020B0604020202020204" pitchFamily="34" charset="0"/>
            </a:endParaRPr>
          </a:p>
        </p:txBody>
      </p:sp>
      <p:sp>
        <p:nvSpPr>
          <p:cNvPr id="2" name="txtFooterLeft"/>
          <p:cNvSpPr txBox="1"/>
          <p:nvPr/>
        </p:nvSpPr>
        <p:spPr>
          <a:xfrm>
            <a:off x="979170" y="4923791"/>
            <a:ext cx="1933194"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b="0" smtClean="0">
                <a:solidFill>
                  <a:srgbClr val="7F7F7F"/>
                </a:solidFill>
                <a:latin typeface="Arial" panose="020B0604020202020204" pitchFamily="34" charset="0"/>
              </a:rPr>
              <a:t>PA1</a:t>
            </a:r>
            <a:endParaRPr lang="en-US" sz="750" b="0" dirty="0" smtClean="0">
              <a:solidFill>
                <a:srgbClr val="7F7F7F"/>
              </a:solidFill>
              <a:latin typeface="Arial" panose="020B0604020202020204" pitchFamily="34" charset="0"/>
            </a:endParaRPr>
          </a:p>
        </p:txBody>
      </p:sp>
      <p:sp>
        <p:nvSpPr>
          <p:cNvPr id="3" name="txtFooterRight"/>
          <p:cNvSpPr txBox="1"/>
          <p:nvPr/>
        </p:nvSpPr>
        <p:spPr>
          <a:xfrm>
            <a:off x="2977261" y="4923791"/>
            <a:ext cx="4633214"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endParaRPr lang="en-US" sz="750" b="0" dirty="0" smtClean="0">
              <a:solidFill>
                <a:srgbClr val="7F7F7F"/>
              </a:solidFill>
              <a:latin typeface="Arial" panose="020B0604020202020204" pitchFamily="34" charset="0"/>
            </a:endParaRPr>
          </a:p>
        </p:txBody>
      </p:sp>
      <p:sp>
        <p:nvSpPr>
          <p:cNvPr id="4" name="txtFooterDate"/>
          <p:cNvSpPr txBox="1"/>
          <p:nvPr/>
        </p:nvSpPr>
        <p:spPr>
          <a:xfrm>
            <a:off x="385193" y="4923791"/>
            <a:ext cx="529209"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ctr"/>
            <a:r>
              <a:rPr lang="en-US" sz="750" b="0" smtClean="0">
                <a:solidFill>
                  <a:srgbClr val="7F7F7F"/>
                </a:solidFill>
                <a:latin typeface="Arial" panose="020B0604020202020204" pitchFamily="34" charset="0"/>
              </a:rPr>
              <a:t>11/29/2016</a:t>
            </a:r>
            <a:endParaRPr lang="en-US" sz="750" b="0" dirty="0" smtClean="0">
              <a:solidFill>
                <a:srgbClr val="7F7F7F"/>
              </a:solidFill>
              <a:latin typeface="Arial" panose="020B0604020202020204" pitchFamily="34" charset="0"/>
            </a:endParaRPr>
          </a:p>
        </p:txBody>
      </p:sp>
      <p:sp>
        <p:nvSpPr>
          <p:cNvPr id="5" name="txtFooterCVLPage"/>
          <p:cNvSpPr txBox="1"/>
          <p:nvPr/>
        </p:nvSpPr>
        <p:spPr>
          <a:xfrm>
            <a:off x="93599" y="4923791"/>
            <a:ext cx="187198" cy="123190"/>
          </a:xfrm>
          <a:prstGeom prst="rect">
            <a:avLst/>
          </a:prstGeom>
          <a:solidFill>
            <a:schemeClr val="accent6"/>
          </a:solidFill>
          <a:ln>
            <a:solidFill>
              <a:schemeClr val="accent1">
                <a:lumMod val="60000"/>
                <a:lumOff val="40000"/>
              </a:schemeClr>
            </a:solidFill>
          </a:ln>
        </p:spPr>
        <p:txBody>
          <a:bodyPr vert="horz" wrap="square" lIns="0" tIns="0" rIns="0" bIns="0" rtlCol="0" anchor="ctr" anchorCtr="0">
            <a:noAutofit/>
          </a:bodyPr>
          <a:lstStyle/>
          <a:p>
            <a:pPr algn="r"/>
            <a:fld id="{11E167A2-E64A-4C26-B68E-431EDBA165B1}" type="slidenum">
              <a:rPr lang="en-US" sz="750" b="0" smtClean="0">
                <a:solidFill>
                  <a:srgbClr val="7F7F7F"/>
                </a:solidFill>
                <a:latin typeface="Arial" panose="020B0604020202020204" pitchFamily="34" charset="0"/>
              </a:rPr>
              <a:pPr algn="r"/>
              <a:t>‹#›</a:t>
            </a:fld>
            <a:endParaRPr lang="en-US" sz="750" b="0" dirty="0" smtClean="0">
              <a:solidFill>
                <a:srgbClr val="7F7F7F"/>
              </a:solidFill>
              <a:latin typeface="Arial" panose="020B0604020202020204" pitchFamily="34" charset="0"/>
            </a:endParaRPr>
          </a:p>
        </p:txBody>
      </p:sp>
    </p:spTree>
    <p:extLst>
      <p:ext uri="{BB962C8B-B14F-4D97-AF65-F5344CB8AC3E}">
        <p14:creationId xmlns:p14="http://schemas.microsoft.com/office/powerpoint/2010/main" val="318976439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Lst>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00648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14" r:id="rId12"/>
  </p:sldLayoutIdLst>
  <p:timing>
    <p:tnLst>
      <p:par>
        <p:cTn xmlns:p14="http://schemas.microsoft.com/office/powerpoint/2010/main" id="1" dur="indefinite" restart="never" nodeType="tmRoot"/>
      </p:par>
    </p:tnLst>
  </p:timing>
  <p:hf hdr="0"/>
  <p:txStyles>
    <p:titleStyle>
      <a:lvl1pPr algn="l" defTabSz="815539" rtl="0" eaLnBrk="1" latinLnBrk="0" hangingPunct="1">
        <a:spcBef>
          <a:spcPct val="0"/>
        </a:spcBef>
        <a:buNone/>
        <a:defRPr kumimoji="1" sz="3900" kern="1200">
          <a:solidFill>
            <a:schemeClr val="tx1"/>
          </a:solidFill>
          <a:latin typeface="+mj-ea"/>
          <a:ea typeface="+mj-ea"/>
          <a:cs typeface="+mj-cs"/>
        </a:defRPr>
      </a:lvl1pPr>
    </p:titleStyle>
    <p:bodyStyle>
      <a:lvl1pPr marL="305829" indent="-305829" algn="l" defTabSz="815539" rtl="0" eaLnBrk="1" latinLnBrk="0" hangingPunct="1">
        <a:spcBef>
          <a:spcPct val="20000"/>
        </a:spcBef>
        <a:buFont typeface="Arial" pitchFamily="34" charset="0"/>
        <a:buChar char="•"/>
        <a:defRPr kumimoji="1" sz="2800" kern="1200">
          <a:solidFill>
            <a:schemeClr val="tx1"/>
          </a:solidFill>
          <a:latin typeface="+mj-ea"/>
          <a:ea typeface="+mj-ea"/>
          <a:cs typeface="+mn-cs"/>
        </a:defRPr>
      </a:lvl1pPr>
      <a:lvl2pPr marL="662626" indent="-254856" algn="l" defTabSz="815539" rtl="0" eaLnBrk="1" latinLnBrk="0" hangingPunct="1">
        <a:spcBef>
          <a:spcPct val="20000"/>
        </a:spcBef>
        <a:buFont typeface="Arial" pitchFamily="34" charset="0"/>
        <a:buChar char="–"/>
        <a:defRPr kumimoji="1" sz="2500" kern="1200">
          <a:solidFill>
            <a:schemeClr val="tx1"/>
          </a:solidFill>
          <a:latin typeface="+mj-ea"/>
          <a:ea typeface="+mj-ea"/>
          <a:cs typeface="+mn-cs"/>
        </a:defRPr>
      </a:lvl2pPr>
      <a:lvl3pPr marL="1019424" indent="-203888" algn="l" defTabSz="815539" rtl="0" eaLnBrk="1" latinLnBrk="0" hangingPunct="1">
        <a:spcBef>
          <a:spcPct val="20000"/>
        </a:spcBef>
        <a:buFont typeface="Arial" pitchFamily="34" charset="0"/>
        <a:buChar char="•"/>
        <a:defRPr kumimoji="1" sz="2200" kern="1200">
          <a:solidFill>
            <a:schemeClr val="tx1"/>
          </a:solidFill>
          <a:latin typeface="+mj-ea"/>
          <a:ea typeface="+mj-ea"/>
          <a:cs typeface="+mn-cs"/>
        </a:defRPr>
      </a:lvl3pPr>
      <a:lvl4pPr marL="1427191" indent="-203888" algn="l" defTabSz="815539" rtl="0" eaLnBrk="1" latinLnBrk="0" hangingPunct="1">
        <a:spcBef>
          <a:spcPct val="20000"/>
        </a:spcBef>
        <a:buFont typeface="Arial" pitchFamily="34" charset="0"/>
        <a:buChar char="–"/>
        <a:defRPr kumimoji="1" sz="1800" kern="1200">
          <a:solidFill>
            <a:schemeClr val="tx1"/>
          </a:solidFill>
          <a:latin typeface="+mj-ea"/>
          <a:ea typeface="+mj-ea"/>
          <a:cs typeface="+mn-cs"/>
        </a:defRPr>
      </a:lvl4pPr>
      <a:lvl5pPr marL="1834961" indent="-203888" algn="l" defTabSz="815539" rtl="0" eaLnBrk="1" latinLnBrk="0" hangingPunct="1">
        <a:spcBef>
          <a:spcPct val="20000"/>
        </a:spcBef>
        <a:buFont typeface="Arial" pitchFamily="34" charset="0"/>
        <a:buChar char="»"/>
        <a:defRPr kumimoji="1" sz="1800" kern="1200">
          <a:solidFill>
            <a:schemeClr val="tx1"/>
          </a:solidFill>
          <a:latin typeface="+mj-ea"/>
          <a:ea typeface="+mj-ea"/>
          <a:cs typeface="+mn-cs"/>
        </a:defRPr>
      </a:lvl5pPr>
      <a:lvl6pPr marL="224272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650500"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05826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466038"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9pPr>
    </p:bodyStyle>
    <p:otherStyle>
      <a:defPPr>
        <a:defRPr lang="ja-JP"/>
      </a:defPPr>
      <a:lvl1pPr marL="0" algn="l" defTabSz="815539" rtl="0" eaLnBrk="1" latinLnBrk="0" hangingPunct="1">
        <a:defRPr kumimoji="1" sz="1600" kern="1200">
          <a:solidFill>
            <a:schemeClr val="tx1"/>
          </a:solidFill>
          <a:latin typeface="+mn-lt"/>
          <a:ea typeface="+mn-ea"/>
          <a:cs typeface="+mn-cs"/>
        </a:defRPr>
      </a:lvl1pPr>
      <a:lvl2pPr marL="407768" algn="l" defTabSz="815539" rtl="0" eaLnBrk="1" latinLnBrk="0" hangingPunct="1">
        <a:defRPr kumimoji="1" sz="1600" kern="1200">
          <a:solidFill>
            <a:schemeClr val="tx1"/>
          </a:solidFill>
          <a:latin typeface="+mn-lt"/>
          <a:ea typeface="+mn-ea"/>
          <a:cs typeface="+mn-cs"/>
        </a:defRPr>
      </a:lvl2pPr>
      <a:lvl3pPr marL="815539" algn="l" defTabSz="815539" rtl="0" eaLnBrk="1" latinLnBrk="0" hangingPunct="1">
        <a:defRPr kumimoji="1" sz="1600" kern="1200">
          <a:solidFill>
            <a:schemeClr val="tx1"/>
          </a:solidFill>
          <a:latin typeface="+mn-lt"/>
          <a:ea typeface="+mn-ea"/>
          <a:cs typeface="+mn-cs"/>
        </a:defRPr>
      </a:lvl3pPr>
      <a:lvl4pPr marL="1223306" algn="l" defTabSz="815539" rtl="0" eaLnBrk="1" latinLnBrk="0" hangingPunct="1">
        <a:defRPr kumimoji="1" sz="1600" kern="1200">
          <a:solidFill>
            <a:schemeClr val="tx1"/>
          </a:solidFill>
          <a:latin typeface="+mn-lt"/>
          <a:ea typeface="+mn-ea"/>
          <a:cs typeface="+mn-cs"/>
        </a:defRPr>
      </a:lvl4pPr>
      <a:lvl5pPr marL="1631079" algn="l" defTabSz="815539" rtl="0" eaLnBrk="1" latinLnBrk="0" hangingPunct="1">
        <a:defRPr kumimoji="1" sz="1600" kern="1200">
          <a:solidFill>
            <a:schemeClr val="tx1"/>
          </a:solidFill>
          <a:latin typeface="+mn-lt"/>
          <a:ea typeface="+mn-ea"/>
          <a:cs typeface="+mn-cs"/>
        </a:defRPr>
      </a:lvl5pPr>
      <a:lvl6pPr marL="2038848" algn="l" defTabSz="815539" rtl="0" eaLnBrk="1" latinLnBrk="0" hangingPunct="1">
        <a:defRPr kumimoji="1" sz="1600" kern="1200">
          <a:solidFill>
            <a:schemeClr val="tx1"/>
          </a:solidFill>
          <a:latin typeface="+mn-lt"/>
          <a:ea typeface="+mn-ea"/>
          <a:cs typeface="+mn-cs"/>
        </a:defRPr>
      </a:lvl6pPr>
      <a:lvl7pPr marL="2446615" algn="l" defTabSz="815539" rtl="0" eaLnBrk="1" latinLnBrk="0" hangingPunct="1">
        <a:defRPr kumimoji="1" sz="1600" kern="1200">
          <a:solidFill>
            <a:schemeClr val="tx1"/>
          </a:solidFill>
          <a:latin typeface="+mn-lt"/>
          <a:ea typeface="+mn-ea"/>
          <a:cs typeface="+mn-cs"/>
        </a:defRPr>
      </a:lvl7pPr>
      <a:lvl8pPr marL="2854383" algn="l" defTabSz="815539" rtl="0" eaLnBrk="1" latinLnBrk="0" hangingPunct="1">
        <a:defRPr kumimoji="1" sz="1600" kern="1200">
          <a:solidFill>
            <a:schemeClr val="tx1"/>
          </a:solidFill>
          <a:latin typeface="+mn-lt"/>
          <a:ea typeface="+mn-ea"/>
          <a:cs typeface="+mn-cs"/>
        </a:defRPr>
      </a:lvl8pPr>
      <a:lvl9pPr marL="3262153" algn="l" defTabSz="815539" rtl="0" eaLnBrk="1" latinLnBrk="0" hangingPunct="1">
        <a:defRPr kumimoji="1"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50825" y="268288"/>
            <a:ext cx="7740000" cy="609600"/>
          </a:xfrm>
          <a:prstGeom prst="rect">
            <a:avLst/>
          </a:prstGeom>
        </p:spPr>
        <p:txBody>
          <a:bodyPr vert="horz" wrap="square" lIns="0" tIns="0" rIns="0" bIns="0" rtlCol="0" anchor="t" anchorCtr="0">
            <a:normAutofit/>
          </a:bodyPr>
          <a:lstStyle/>
          <a:p>
            <a:r>
              <a:rPr lang="en-US" noProof="0" dirty="0" smtClean="0"/>
              <a:t>A</a:t>
            </a:r>
            <a:r>
              <a:rPr lang="en-US" noProof="0" smtClean="0"/>
              <a:t>dd </a:t>
            </a:r>
            <a:r>
              <a:rPr lang="en-US" noProof="0" dirty="0" smtClean="0"/>
              <a:t>slide title</a:t>
            </a:r>
            <a:endParaRPr lang="en-US" noProof="0" dirty="0"/>
          </a:p>
        </p:txBody>
      </p:sp>
      <p:sp>
        <p:nvSpPr>
          <p:cNvPr id="3" name="Text Placeholder 2"/>
          <p:cNvSpPr>
            <a:spLocks noGrp="1"/>
          </p:cNvSpPr>
          <p:nvPr>
            <p:ph type="body" idx="1"/>
          </p:nvPr>
        </p:nvSpPr>
        <p:spPr bwMode="black">
          <a:xfrm>
            <a:off x="250825" y="1025526"/>
            <a:ext cx="8642350" cy="3670300"/>
          </a:xfrm>
          <a:prstGeom prst="rect">
            <a:avLst/>
          </a:prstGeom>
          <a:noFill/>
        </p:spPr>
        <p:txBody>
          <a:bodyPr vert="horz" lIns="0" tIns="0" rIns="0" bIns="0" rtlCol="0">
            <a:normAutofit/>
          </a:bodyPr>
          <a:lstStyle/>
          <a:p>
            <a:pPr lvl="0"/>
            <a:r>
              <a:rPr lang="en-US" noProof="0" dirty="0" smtClean="0"/>
              <a:t>C</a:t>
            </a:r>
            <a:r>
              <a:rPr lang="en-US" noProof="0" smtClean="0"/>
              <a:t>lick to add text</a:t>
            </a:r>
            <a:endParaRPr lang="en-US" noProof="0" dirty="0" smtClean="0"/>
          </a:p>
          <a:p>
            <a:pPr lvl="1"/>
            <a:r>
              <a:rPr lang="en-US" noProof="0" smtClean="0"/>
              <a:t>Second </a:t>
            </a:r>
            <a:r>
              <a:rPr lang="en-US" noProof="0" dirty="0" smtClean="0"/>
              <a:t>level</a:t>
            </a:r>
          </a:p>
          <a:p>
            <a:pPr lvl="2"/>
            <a:r>
              <a:rPr lang="en-US" noProof="0" smtClean="0"/>
              <a:t>Third </a:t>
            </a:r>
            <a:r>
              <a:rPr lang="en-US" noProof="0" dirty="0" smtClean="0"/>
              <a:t>level</a:t>
            </a:r>
          </a:p>
          <a:p>
            <a:pPr lvl="3"/>
            <a:r>
              <a:rPr lang="en-US" noProof="0" smtClean="0"/>
              <a:t>Fourth </a:t>
            </a:r>
            <a:r>
              <a:rPr lang="en-US" noProof="0" dirty="0" smtClean="0"/>
              <a:t>level</a:t>
            </a:r>
          </a:p>
          <a:p>
            <a:pPr lvl="4"/>
            <a:r>
              <a:rPr lang="en-US" noProof="0" smtClean="0"/>
              <a:t>Fifth level</a:t>
            </a:r>
            <a:endParaRPr lang="en-US" noProof="0" dirty="0"/>
          </a:p>
        </p:txBody>
      </p:sp>
      <p:sp>
        <p:nvSpPr>
          <p:cNvPr id="12" name="Rectangle 11"/>
          <p:cNvSpPr/>
          <p:nvPr/>
        </p:nvSpPr>
        <p:spPr bwMode="invGray">
          <a:xfrm>
            <a:off x="8172000" y="4819650"/>
            <a:ext cx="972000" cy="323850"/>
          </a:xfrm>
          <a:prstGeom prst="rect">
            <a:avLst/>
          </a:prstGeom>
          <a:solidFill>
            <a:srgbClr val="CD0921"/>
          </a:solidFill>
          <a:ln w="25400">
            <a:noFill/>
            <a:tailEnd type="none"/>
          </a:ln>
          <a:effectLst/>
          <a:scene3d>
            <a:camera prst="perspectiveRelaxed" fov="0">
              <a:rot lat="0" lon="0" rev="0"/>
            </a:camera>
            <a:lightRig rig="threePt" dir="t"/>
          </a:scene3d>
          <a:sp3d extrusionH="177800"/>
        </p:spPr>
        <p:style>
          <a:lnRef idx="1">
            <a:schemeClr val="accent1"/>
          </a:lnRef>
          <a:fillRef idx="0">
            <a:schemeClr val="accent1"/>
          </a:fillRef>
          <a:effectRef idx="0">
            <a:schemeClr val="accent1"/>
          </a:effectRef>
          <a:fontRef idx="minor">
            <a:schemeClr val="tx1"/>
          </a:fontRef>
        </p:style>
        <p:txBody>
          <a:bodyPr tIns="0" bIns="0" rtlCol="0" anchor="ctr">
            <a:noAutofit/>
          </a:bodyPr>
          <a:lstStyle/>
          <a:p>
            <a:pPr algn="ctr"/>
            <a:endParaRPr lang="en-US" sz="975" dirty="0" err="1" smtClean="0">
              <a:solidFill>
                <a:schemeClr val="bg2"/>
              </a:solidFill>
              <a:latin typeface="Arial" pitchFamily="34" charset="0"/>
              <a:cs typeface="Arial" pitchFamily="34" charset="0"/>
            </a:endParaRPr>
          </a:p>
        </p:txBody>
      </p:sp>
      <p:cxnSp>
        <p:nvCxnSpPr>
          <p:cNvPr id="14" name="直線コネクタ 15"/>
          <p:cNvCxnSpPr/>
          <p:nvPr/>
        </p:nvCxnSpPr>
        <p:spPr bwMode="black">
          <a:xfrm>
            <a:off x="324000" y="4903835"/>
            <a:ext cx="0" cy="162000"/>
          </a:xfrm>
          <a:prstGeom prst="line">
            <a:avLst/>
          </a:prstGeom>
          <a:ln w="31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txtHeaderSecClass"/>
          <p:cNvSpPr txBox="1"/>
          <p:nvPr/>
        </p:nvSpPr>
        <p:spPr>
          <a:xfrm>
            <a:off x="8255000" y="4923790"/>
            <a:ext cx="889000" cy="115416"/>
          </a:xfrm>
          <a:prstGeom prst="rect">
            <a:avLst/>
          </a:prstGeom>
          <a:noFill/>
        </p:spPr>
        <p:txBody>
          <a:bodyPr vert="horz" lIns="0" tIns="0" rIns="0" bIns="0" rtlCol="0">
            <a:spAutoFit/>
          </a:bodyPr>
          <a:lstStyle/>
          <a:p>
            <a:r>
              <a:rPr lang="en-US" sz="750" b="0" smtClean="0">
                <a:solidFill>
                  <a:srgbClr val="000000"/>
                </a:solidFill>
                <a:latin typeface="Arial" panose="020B0604020202020204" pitchFamily="34" charset="0"/>
              </a:rPr>
              <a:t>&lt;security class&gt;</a:t>
            </a:r>
            <a:endParaRPr lang="en-US" sz="750" b="0">
              <a:solidFill>
                <a:srgbClr val="000000"/>
              </a:solidFill>
              <a:latin typeface="Arial" panose="020B0604020202020204" pitchFamily="34" charset="0"/>
            </a:endParaRPr>
          </a:p>
        </p:txBody>
      </p:sp>
      <p:sp>
        <p:nvSpPr>
          <p:cNvPr id="4" name="txtFooterLeft"/>
          <p:cNvSpPr txBox="1"/>
          <p:nvPr/>
        </p:nvSpPr>
        <p:spPr>
          <a:xfrm>
            <a:off x="979170" y="4923790"/>
            <a:ext cx="1933194" cy="115416"/>
          </a:xfrm>
          <a:prstGeom prst="rect">
            <a:avLst/>
          </a:prstGeom>
          <a:noFill/>
        </p:spPr>
        <p:txBody>
          <a:bodyPr vert="horz" lIns="0" tIns="0" rIns="0" bIns="0" rtlCol="0">
            <a:spAutoFit/>
          </a:bodyPr>
          <a:lstStyle/>
          <a:p>
            <a:endParaRPr lang="sv-SE" sz="750" b="0">
              <a:solidFill>
                <a:srgbClr val="7F7F7F"/>
              </a:solidFill>
              <a:latin typeface="Arial" panose="020B0604020202020204" pitchFamily="34" charset="0"/>
            </a:endParaRPr>
          </a:p>
        </p:txBody>
      </p:sp>
      <p:sp>
        <p:nvSpPr>
          <p:cNvPr id="5" name="txtFooterRight"/>
          <p:cNvSpPr txBox="1"/>
          <p:nvPr/>
        </p:nvSpPr>
        <p:spPr>
          <a:xfrm>
            <a:off x="2977261" y="4923790"/>
            <a:ext cx="4633214" cy="115416"/>
          </a:xfrm>
          <a:prstGeom prst="rect">
            <a:avLst/>
          </a:prstGeom>
          <a:noFill/>
        </p:spPr>
        <p:txBody>
          <a:bodyPr vert="horz" lIns="0" tIns="0" rIns="0" bIns="0" rtlCol="0">
            <a:spAutoFit/>
          </a:bodyPr>
          <a:lstStyle/>
          <a:p>
            <a:r>
              <a:rPr lang="en-US" sz="750" b="0" smtClean="0">
                <a:solidFill>
                  <a:srgbClr val="7F7F7F"/>
                </a:solidFill>
                <a:latin typeface="Arial" panose="020B0604020202020204" pitchFamily="34" charset="0"/>
              </a:rPr>
              <a:t>&lt;the title of the document&gt;</a:t>
            </a:r>
            <a:endParaRPr lang="sv-SE" sz="750" b="0">
              <a:solidFill>
                <a:srgbClr val="7F7F7F"/>
              </a:solidFill>
              <a:latin typeface="Arial" panose="020B0604020202020204" pitchFamily="34" charset="0"/>
            </a:endParaRPr>
          </a:p>
        </p:txBody>
      </p:sp>
      <p:sp>
        <p:nvSpPr>
          <p:cNvPr id="6" name="txtFooterDate"/>
          <p:cNvSpPr txBox="1"/>
          <p:nvPr/>
        </p:nvSpPr>
        <p:spPr>
          <a:xfrm>
            <a:off x="385193" y="4923790"/>
            <a:ext cx="529209" cy="115416"/>
          </a:xfrm>
          <a:prstGeom prst="rect">
            <a:avLst/>
          </a:prstGeom>
          <a:noFill/>
        </p:spPr>
        <p:txBody>
          <a:bodyPr vert="horz" lIns="0" tIns="0" rIns="0" bIns="0" rtlCol="0">
            <a:spAutoFit/>
          </a:bodyPr>
          <a:lstStyle/>
          <a:p>
            <a:r>
              <a:rPr lang="sv-SE" sz="750" b="0" smtClean="0">
                <a:solidFill>
                  <a:srgbClr val="7F7F7F"/>
                </a:solidFill>
                <a:latin typeface="Arial" panose="020B0604020202020204" pitchFamily="34" charset="0"/>
              </a:rPr>
              <a:t>yyyy-mm-dd</a:t>
            </a:r>
            <a:endParaRPr lang="sv-SE" sz="750" b="0">
              <a:solidFill>
                <a:srgbClr val="7F7F7F"/>
              </a:solidFill>
              <a:latin typeface="Arial" panose="020B0604020202020204" pitchFamily="34" charset="0"/>
            </a:endParaRPr>
          </a:p>
        </p:txBody>
      </p:sp>
      <p:sp>
        <p:nvSpPr>
          <p:cNvPr id="7" name="txtFooterCVLPage"/>
          <p:cNvSpPr txBox="1"/>
          <p:nvPr/>
        </p:nvSpPr>
        <p:spPr>
          <a:xfrm>
            <a:off x="93599" y="4923790"/>
            <a:ext cx="187198" cy="115416"/>
          </a:xfrm>
          <a:prstGeom prst="rect">
            <a:avLst/>
          </a:prstGeom>
          <a:noFill/>
        </p:spPr>
        <p:txBody>
          <a:bodyPr vert="horz" lIns="0" tIns="0" rIns="0" bIns="0" rtlCol="0">
            <a:spAutoFit/>
          </a:bodyPr>
          <a:lstStyle/>
          <a:p>
            <a:pPr algn="r"/>
            <a:fld id="{7DC0D2EB-48E3-4E57-987C-A3A981197112}" type="slidenum">
              <a:rPr lang="sv-SE" sz="750" b="0" smtClean="0">
                <a:solidFill>
                  <a:srgbClr val="7F7F7F"/>
                </a:solidFill>
                <a:latin typeface="Arial" panose="020B0604020202020204" pitchFamily="34" charset="0"/>
              </a:rPr>
              <a:pPr algn="r"/>
              <a:t>‹#›</a:t>
            </a:fld>
            <a:endParaRPr lang="sv-SE" sz="750" b="0">
              <a:solidFill>
                <a:srgbClr val="7F7F7F"/>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Lst>
  <p:timing>
    <p:tnLst>
      <p:par>
        <p:cTn xmlns:p14="http://schemas.microsoft.com/office/powerpoint/2010/main" id="1" dur="indefinite" restart="never" nodeType="tmRoot"/>
      </p:par>
    </p:tnLst>
  </p:timing>
  <p:hf sldNum="0" hdr="0" ftr="0" dt="0"/>
  <p:txStyles>
    <p:titleStyle>
      <a:lvl1pPr algn="l" defTabSz="855402" rtl="0" eaLnBrk="1" latinLnBrk="0" hangingPunct="1">
        <a:lnSpc>
          <a:spcPts val="2400"/>
        </a:lnSpc>
        <a:spcBef>
          <a:spcPct val="0"/>
        </a:spcBef>
        <a:buNone/>
        <a:defRPr sz="2400" b="1" kern="1200" baseline="0">
          <a:solidFill>
            <a:schemeClr val="tx1"/>
          </a:solidFill>
          <a:latin typeface="+mj-lt"/>
          <a:ea typeface="+mj-ea"/>
          <a:cs typeface="+mj-cs"/>
        </a:defRPr>
      </a:lvl1pPr>
    </p:titleStyle>
    <p:bodyStyle>
      <a:lvl1pPr marL="215976" indent="-215976" algn="l" defTabSz="855402" rtl="0" eaLnBrk="1" latinLnBrk="0" hangingPunct="1">
        <a:spcBef>
          <a:spcPts val="600"/>
        </a:spcBef>
        <a:buClr>
          <a:schemeClr val="bg1"/>
        </a:buClr>
        <a:buFont typeface="HelveticaNeueLT Pro 45 Lt" pitchFamily="34" charset="0"/>
        <a:buChar char="•"/>
        <a:defRPr sz="2100" kern="1200" baseline="0">
          <a:solidFill>
            <a:schemeClr val="tx1"/>
          </a:solidFill>
          <a:latin typeface="+mn-lt"/>
          <a:ea typeface="+mn-ea"/>
          <a:cs typeface="+mn-cs"/>
        </a:defRPr>
      </a:lvl1pPr>
      <a:lvl2pPr marL="467946" indent="-179980" algn="l" defTabSz="855402" rtl="0" eaLnBrk="1" latinLnBrk="0" hangingPunct="1">
        <a:spcBef>
          <a:spcPts val="400"/>
        </a:spcBef>
        <a:buClr>
          <a:schemeClr val="bg1"/>
        </a:buClr>
        <a:buFont typeface="HelveticaNeueLT Pro 45 Lt" pitchFamily="34" charset="0"/>
        <a:buChar char="•"/>
        <a:defRPr sz="1800" kern="1200">
          <a:solidFill>
            <a:schemeClr val="tx1"/>
          </a:solidFill>
          <a:latin typeface="+mn-lt"/>
          <a:ea typeface="+mn-ea"/>
          <a:cs typeface="+mn-cs"/>
        </a:defRPr>
      </a:lvl2pPr>
      <a:lvl3pPr marL="719918" indent="-179980" algn="l" defTabSz="855402" rtl="0" eaLnBrk="1" latinLnBrk="0" hangingPunct="1">
        <a:spcBef>
          <a:spcPts val="300"/>
        </a:spcBef>
        <a:buClr>
          <a:schemeClr val="bg1"/>
        </a:buClr>
        <a:buFont typeface="HelveticaNeueLT Pro 45 Lt" pitchFamily="34" charset="0"/>
        <a:buChar char="•"/>
        <a:defRPr sz="1800" kern="1200">
          <a:solidFill>
            <a:schemeClr val="tx1"/>
          </a:solidFill>
          <a:latin typeface="+mn-lt"/>
          <a:ea typeface="+mn-ea"/>
          <a:cs typeface="+mn-cs"/>
        </a:defRPr>
      </a:lvl3pPr>
      <a:lvl4pPr marL="971890" indent="-179980" algn="l" defTabSz="855402" rtl="0" eaLnBrk="1" latinLnBrk="0" hangingPunct="1">
        <a:spcBef>
          <a:spcPts val="300"/>
        </a:spcBef>
        <a:buClr>
          <a:schemeClr val="bg1"/>
        </a:buClr>
        <a:buFont typeface="HelveticaNeueLT Pro 45 Lt" pitchFamily="34" charset="0"/>
        <a:buChar char="•"/>
        <a:defRPr sz="1500" kern="1200">
          <a:solidFill>
            <a:schemeClr val="tx1"/>
          </a:solidFill>
          <a:latin typeface="+mn-lt"/>
          <a:ea typeface="+mn-ea"/>
          <a:cs typeface="+mn-cs"/>
        </a:defRPr>
      </a:lvl4pPr>
      <a:lvl5pPr marL="1223861" indent="-179980" algn="l" defTabSz="855402" rtl="0" eaLnBrk="1" latinLnBrk="0" hangingPunct="1">
        <a:spcBef>
          <a:spcPts val="300"/>
        </a:spcBef>
        <a:buClr>
          <a:schemeClr val="bg1"/>
        </a:buClr>
        <a:buFont typeface="HelveticaNeueLT Pro 45 Lt" pitchFamily="34" charset="0"/>
        <a:buChar char="•"/>
        <a:defRPr sz="1500" kern="1200">
          <a:solidFill>
            <a:schemeClr val="tx1"/>
          </a:solidFill>
          <a:latin typeface="+mn-lt"/>
          <a:ea typeface="+mn-ea"/>
          <a:cs typeface="+mn-cs"/>
        </a:defRPr>
      </a:lvl5pPr>
      <a:lvl6pPr marL="2352357"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80058"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07760"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35461" indent="-213851" algn="l" defTabSz="855402"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55402" rtl="0" eaLnBrk="1" latinLnBrk="0" hangingPunct="1">
        <a:defRPr sz="1600" kern="1200">
          <a:solidFill>
            <a:schemeClr val="tx1"/>
          </a:solidFill>
          <a:latin typeface="+mn-lt"/>
          <a:ea typeface="+mn-ea"/>
          <a:cs typeface="+mn-cs"/>
        </a:defRPr>
      </a:lvl1pPr>
      <a:lvl2pPr marL="427702" algn="l" defTabSz="855402" rtl="0" eaLnBrk="1" latinLnBrk="0" hangingPunct="1">
        <a:defRPr sz="1600" kern="1200">
          <a:solidFill>
            <a:schemeClr val="tx1"/>
          </a:solidFill>
          <a:latin typeface="+mn-lt"/>
          <a:ea typeface="+mn-ea"/>
          <a:cs typeface="+mn-cs"/>
        </a:defRPr>
      </a:lvl2pPr>
      <a:lvl3pPr marL="855402" algn="l" defTabSz="855402" rtl="0" eaLnBrk="1" latinLnBrk="0" hangingPunct="1">
        <a:defRPr sz="1600" kern="1200">
          <a:solidFill>
            <a:schemeClr val="tx1"/>
          </a:solidFill>
          <a:latin typeface="+mn-lt"/>
          <a:ea typeface="+mn-ea"/>
          <a:cs typeface="+mn-cs"/>
        </a:defRPr>
      </a:lvl3pPr>
      <a:lvl4pPr marL="1283104" algn="l" defTabSz="855402" rtl="0" eaLnBrk="1" latinLnBrk="0" hangingPunct="1">
        <a:defRPr sz="1600" kern="1200">
          <a:solidFill>
            <a:schemeClr val="tx1"/>
          </a:solidFill>
          <a:latin typeface="+mn-lt"/>
          <a:ea typeface="+mn-ea"/>
          <a:cs typeface="+mn-cs"/>
        </a:defRPr>
      </a:lvl4pPr>
      <a:lvl5pPr marL="1710804" algn="l" defTabSz="855402" rtl="0" eaLnBrk="1" latinLnBrk="0" hangingPunct="1">
        <a:defRPr sz="1600" kern="1200">
          <a:solidFill>
            <a:schemeClr val="tx1"/>
          </a:solidFill>
          <a:latin typeface="+mn-lt"/>
          <a:ea typeface="+mn-ea"/>
          <a:cs typeface="+mn-cs"/>
        </a:defRPr>
      </a:lvl5pPr>
      <a:lvl6pPr marL="2138506" algn="l" defTabSz="855402" rtl="0" eaLnBrk="1" latinLnBrk="0" hangingPunct="1">
        <a:defRPr sz="1600" kern="1200">
          <a:solidFill>
            <a:schemeClr val="tx1"/>
          </a:solidFill>
          <a:latin typeface="+mn-lt"/>
          <a:ea typeface="+mn-ea"/>
          <a:cs typeface="+mn-cs"/>
        </a:defRPr>
      </a:lvl6pPr>
      <a:lvl7pPr marL="2566208" algn="l" defTabSz="855402" rtl="0" eaLnBrk="1" latinLnBrk="0" hangingPunct="1">
        <a:defRPr sz="1600" kern="1200">
          <a:solidFill>
            <a:schemeClr val="tx1"/>
          </a:solidFill>
          <a:latin typeface="+mn-lt"/>
          <a:ea typeface="+mn-ea"/>
          <a:cs typeface="+mn-cs"/>
        </a:defRPr>
      </a:lvl7pPr>
      <a:lvl8pPr marL="2993908" algn="l" defTabSz="855402" rtl="0" eaLnBrk="1" latinLnBrk="0" hangingPunct="1">
        <a:defRPr sz="1600" kern="1200">
          <a:solidFill>
            <a:schemeClr val="tx1"/>
          </a:solidFill>
          <a:latin typeface="+mn-lt"/>
          <a:ea typeface="+mn-ea"/>
          <a:cs typeface="+mn-cs"/>
        </a:defRPr>
      </a:lvl8pPr>
      <a:lvl9pPr marL="3421611" algn="l" defTabSz="855402" rtl="0" eaLnBrk="1" latinLnBrk="0" hangingPunct="1">
        <a:defRPr sz="1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620" userDrawn="1">
          <p15:clr>
            <a:srgbClr val="9FCC3B"/>
          </p15:clr>
        </p15:guide>
        <p15:guide id="2" pos="2880" userDrawn="1">
          <p15:clr>
            <a:srgbClr val="9FCC3B"/>
          </p15:clr>
        </p15:guide>
        <p15:guide id="3" pos="5602" userDrawn="1">
          <p15:clr>
            <a:srgbClr val="547EBF"/>
          </p15:clr>
        </p15:guide>
        <p15:guide id="4" pos="158" userDrawn="1">
          <p15:clr>
            <a:srgbClr val="547EBF"/>
          </p15:clr>
        </p15:guide>
        <p15:guide id="5" orient="horz" pos="169" userDrawn="1">
          <p15:clr>
            <a:srgbClr val="547EBF"/>
          </p15:clr>
        </p15:guide>
        <p15:guide id="6" orient="horz" pos="2958" userDrawn="1">
          <p15:clr>
            <a:srgbClr val="547EBF"/>
          </p15:clr>
        </p15:guide>
        <p15:guide id="7" orient="horz" pos="554" userDrawn="1">
          <p15:clr>
            <a:srgbClr val="547EBF"/>
          </p15:clr>
        </p15:guide>
        <p15:guide id="8" orient="horz" pos="645"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3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NULL"/><Relationship Id="rId5" Type="http://schemas.openxmlformats.org/officeDocument/2006/relationships/image" Target="../media/image15.png"/><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jpeg"/><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4.jpeg"/><Relationship Id="rId1" Type="http://schemas.openxmlformats.org/officeDocument/2006/relationships/slideLayout" Target="../slideLayouts/slideLayout4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46.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jpeg"/><Relationship Id="rId7" Type="http://schemas.openxmlformats.org/officeDocument/2006/relationships/image" Target="../media/image51.png"/><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5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5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2.jpe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5.jpe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NULL"/><Relationship Id="rId1" Type="http://schemas.openxmlformats.org/officeDocument/2006/relationships/slideLayout" Target="../slideLayouts/slideLayout36.xml"/><Relationship Id="rId2" Type="http://schemas.openxmlformats.org/officeDocument/2006/relationships/image" Target="../media/image6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3.png"/><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slideLayout" Target="../slideLayouts/slideLayout3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810" y="2881602"/>
            <a:ext cx="6888380" cy="1588056"/>
          </a:xfrm>
        </p:spPr>
        <p:txBody>
          <a:bodyPr/>
          <a:lstStyle/>
          <a:p>
            <a:pPr algn="ctr"/>
            <a:r>
              <a:rPr lang="en-US" altLang="ja-JP" dirty="0" smtClean="0"/>
              <a:t>Concept Prototype N  - Developer workshop </a:t>
            </a:r>
            <a:br>
              <a:rPr lang="en-US" altLang="ja-JP" dirty="0" smtClean="0"/>
            </a:br>
            <a:r>
              <a:rPr lang="en-US" altLang="ja-JP" dirty="0" smtClean="0"/>
              <a:t>            San Francisco February </a:t>
            </a:r>
            <a:r>
              <a:rPr lang="en-US" altLang="ja-JP" dirty="0" smtClean="0"/>
              <a:t>10</a:t>
            </a:r>
            <a:r>
              <a:rPr lang="en-US" altLang="ja-JP" baseline="30000" dirty="0" smtClean="0"/>
              <a:t>th</a:t>
            </a:r>
            <a:r>
              <a:rPr lang="en-US" altLang="ja-JP" dirty="0" smtClean="0"/>
              <a:t/>
            </a:r>
            <a:br>
              <a:rPr lang="en-US" altLang="ja-JP" dirty="0" smtClean="0"/>
            </a:br>
            <a:r>
              <a:rPr lang="en-US" altLang="ja-JP" dirty="0"/>
              <a:t/>
            </a:r>
            <a:br>
              <a:rPr lang="en-US" altLang="ja-JP" dirty="0"/>
            </a:br>
            <a:r>
              <a:rPr lang="en-US" altLang="ja-JP" dirty="0" smtClean="0"/>
              <a:t>Robert McCain</a:t>
            </a:r>
            <a:endParaRPr lang="en-US" dirty="0"/>
          </a:p>
        </p:txBody>
      </p:sp>
      <p:pic>
        <p:nvPicPr>
          <p:cNvPr id="3" name="Picture 2" descr="Square_SFL_for_300_300_upda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259" y="0"/>
            <a:ext cx="2454212" cy="2454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3"/>
          </p:nvPr>
        </p:nvSpPr>
        <p:spPr>
          <a:xfrm>
            <a:off x="231684" y="389595"/>
            <a:ext cx="8542642" cy="3873396"/>
          </a:xfrm>
        </p:spPr>
        <p:txBody>
          <a:bodyPr/>
          <a:lstStyle/>
          <a:p>
            <a:r>
              <a:rPr lang="sv-SE" sz="2400" dirty="0" smtClean="0"/>
              <a:t>Why develop segments for concept prototype N?</a:t>
            </a:r>
          </a:p>
        </p:txBody>
      </p:sp>
      <p:sp>
        <p:nvSpPr>
          <p:cNvPr id="5" name="TextBox 4"/>
          <p:cNvSpPr txBox="1"/>
          <p:nvPr/>
        </p:nvSpPr>
        <p:spPr>
          <a:xfrm>
            <a:off x="721018" y="1072018"/>
            <a:ext cx="6045245" cy="2585323"/>
          </a:xfrm>
          <a:prstGeom prst="rect">
            <a:avLst/>
          </a:prstGeom>
          <a:noFill/>
        </p:spPr>
        <p:txBody>
          <a:bodyPr wrap="none" rtlCol="0">
            <a:spAutoFit/>
          </a:bodyPr>
          <a:lstStyle/>
          <a:p>
            <a:pPr>
              <a:buFont typeface="Arial" pitchFamily="34" charset="0"/>
              <a:buChar char="•"/>
            </a:pPr>
            <a:r>
              <a:rPr lang="sv-SE" dirty="0" smtClean="0"/>
              <a:t> Test your segment on a active user group</a:t>
            </a:r>
          </a:p>
          <a:p>
            <a:pPr>
              <a:buFont typeface="Arial" pitchFamily="34" charset="0"/>
              <a:buChar char="•"/>
            </a:pPr>
            <a:r>
              <a:rPr lang="sv-SE" dirty="0" smtClean="0"/>
              <a:t> </a:t>
            </a:r>
            <a:r>
              <a:rPr lang="sv-SE" dirty="0" err="1" smtClean="0"/>
              <a:t>Gather</a:t>
            </a:r>
            <a:r>
              <a:rPr lang="sv-SE" dirty="0" smtClean="0"/>
              <a:t> user data</a:t>
            </a:r>
          </a:p>
          <a:p>
            <a:pPr>
              <a:buFont typeface="Arial" pitchFamily="34" charset="0"/>
              <a:buChar char="•"/>
            </a:pPr>
            <a:r>
              <a:rPr lang="sv-SE" dirty="0" smtClean="0"/>
              <a:t> Marketing opportunities with Sony at big events</a:t>
            </a:r>
          </a:p>
          <a:p>
            <a:pPr>
              <a:buFont typeface="Arial" pitchFamily="34" charset="0"/>
              <a:buChar char="•"/>
            </a:pPr>
            <a:r>
              <a:rPr lang="sv-SE" dirty="0" smtClean="0"/>
              <a:t> Access to Sony concepts – Try out new </a:t>
            </a:r>
            <a:r>
              <a:rPr lang="sv-SE" dirty="0" err="1" smtClean="0"/>
              <a:t>technology</a:t>
            </a:r>
            <a:endParaRPr lang="sv-SE" dirty="0" smtClean="0"/>
          </a:p>
          <a:p>
            <a:pPr>
              <a:buFont typeface="Arial" pitchFamily="34" charset="0"/>
              <a:buChar char="•"/>
            </a:pPr>
            <a:r>
              <a:rPr lang="sv-SE" dirty="0" smtClean="0"/>
              <a:t> </a:t>
            </a:r>
            <a:r>
              <a:rPr lang="sv-SE" dirty="0" err="1" smtClean="0"/>
              <a:t>Monetize</a:t>
            </a:r>
            <a:r>
              <a:rPr lang="sv-SE" dirty="0" smtClean="0"/>
              <a:t> on </a:t>
            </a:r>
            <a:r>
              <a:rPr lang="sv-SE" dirty="0" err="1" smtClean="0"/>
              <a:t>your</a:t>
            </a:r>
            <a:r>
              <a:rPr lang="sv-SE" dirty="0" smtClean="0"/>
              <a:t> data</a:t>
            </a:r>
          </a:p>
          <a:p>
            <a:pPr>
              <a:buFont typeface="Arial" pitchFamily="34" charset="0"/>
              <a:buChar char="•"/>
            </a:pPr>
            <a:endParaRPr lang="sv-SE" dirty="0" smtClean="0"/>
          </a:p>
          <a:p>
            <a:endParaRPr lang="sv-SE" dirty="0" smtClean="0"/>
          </a:p>
          <a:p>
            <a:pPr>
              <a:buFont typeface="Arial" pitchFamily="34" charset="0"/>
              <a:buChar char="•"/>
            </a:pPr>
            <a:endParaRPr lang="sv-SE" dirty="0" smtClean="0"/>
          </a:p>
          <a:p>
            <a:pPr>
              <a:buFont typeface="Arial" pitchFamily="34" charset="0"/>
              <a:buChar char="•"/>
            </a:pPr>
            <a:endParaRPr lang="en-US" dirty="0"/>
          </a:p>
        </p:txBody>
      </p:sp>
    </p:spTree>
    <p:extLst>
      <p:ext uri="{BB962C8B-B14F-4D97-AF65-F5344CB8AC3E}">
        <p14:creationId xmlns:p14="http://schemas.microsoft.com/office/powerpoint/2010/main" val="137634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2179251" y="1908265"/>
            <a:ext cx="4785498" cy="540000"/>
          </a:xfrm>
          <a:prstGeom prst="rect">
            <a:avLst/>
          </a:prstGeom>
        </p:spPr>
        <p:txBody>
          <a:bodyPr lIns="0" tIns="0" rIns="0" bIns="0" anchor="t" anchorCtr="0">
            <a:noAutofit/>
          </a:bodyPr>
          <a:lstStyle/>
          <a:p>
            <a:pPr marL="0" marR="0" lvl="0" indent="0" algn="ctr" defTabSz="815539" rtl="0" eaLnBrk="1" fontAlgn="auto" latinLnBrk="0" hangingPunct="1">
              <a:lnSpc>
                <a:spcPct val="100000"/>
              </a:lnSpc>
              <a:spcBef>
                <a:spcPct val="0"/>
              </a:spcBef>
              <a:spcAft>
                <a:spcPts val="0"/>
              </a:spcAft>
              <a:buClrTx/>
              <a:buSzTx/>
              <a:buFontTx/>
              <a:buNone/>
              <a:tabLst/>
              <a:defRPr/>
            </a:pPr>
            <a:r>
              <a:rPr kumimoji="1" lang="en-US" sz="2800" b="1" i="0" u="none" strike="noStrike" kern="1200" cap="none" spc="0" normalizeH="0" baseline="0" noProof="0" dirty="0" smtClean="0">
                <a:ln>
                  <a:noFill/>
                </a:ln>
                <a:solidFill>
                  <a:schemeClr val="tx1"/>
                </a:solidFill>
                <a:effectLst/>
                <a:uLnTx/>
                <a:uFillTx/>
                <a:latin typeface="+mj-ea"/>
                <a:ea typeface="+mj-ea"/>
                <a:cs typeface="+mj-cs"/>
              </a:rPr>
              <a:t>Challenge Overview</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3"/>
          </p:nvPr>
        </p:nvSpPr>
        <p:spPr>
          <a:xfrm>
            <a:off x="300331" y="389595"/>
            <a:ext cx="8473995" cy="3873396"/>
          </a:xfrm>
        </p:spPr>
        <p:txBody>
          <a:bodyPr/>
          <a:lstStyle/>
          <a:p>
            <a:r>
              <a:rPr lang="sv-SE" sz="2400" dirty="0" smtClean="0"/>
              <a:t>Challenge </a:t>
            </a:r>
            <a:r>
              <a:rPr lang="sv-SE" sz="2400" dirty="0" err="1" smtClean="0"/>
              <a:t>Overview</a:t>
            </a:r>
            <a:endParaRPr lang="sv-SE" sz="2400" dirty="0" smtClean="0"/>
          </a:p>
        </p:txBody>
      </p:sp>
      <p:sp>
        <p:nvSpPr>
          <p:cNvPr id="5" name="TextBox 4"/>
          <p:cNvSpPr txBox="1"/>
          <p:nvPr/>
        </p:nvSpPr>
        <p:spPr>
          <a:xfrm>
            <a:off x="163037" y="917552"/>
            <a:ext cx="8683850" cy="3139321"/>
          </a:xfrm>
          <a:prstGeom prst="rect">
            <a:avLst/>
          </a:prstGeom>
          <a:noFill/>
        </p:spPr>
        <p:txBody>
          <a:bodyPr wrap="square" rtlCol="0">
            <a:spAutoFit/>
          </a:bodyPr>
          <a:lstStyle/>
          <a:p>
            <a:r>
              <a:rPr lang="en-US" dirty="0"/>
              <a:t>During this challenge you will use the SDK and build </a:t>
            </a:r>
            <a:r>
              <a:rPr lang="en-US" dirty="0" err="1"/>
              <a:t>javascript</a:t>
            </a:r>
            <a:r>
              <a:rPr lang="en-US" dirty="0"/>
              <a:t> based apps. Many support tools will be available, such as a simulator, easy to use online documentation, and a quick start guide created specifically for this challenge. Creative concepts are always welcome, but some things we would like to see are</a:t>
            </a:r>
            <a:r>
              <a:rPr lang="en-US" dirty="0" smtClean="0"/>
              <a:t>:</a:t>
            </a:r>
            <a:endParaRPr lang="en-US" dirty="0"/>
          </a:p>
          <a:p>
            <a:pPr marL="742950" lvl="1" indent="-285750">
              <a:buFont typeface="Arial"/>
              <a:buChar char="•"/>
            </a:pPr>
            <a:r>
              <a:rPr lang="en-US" dirty="0" smtClean="0"/>
              <a:t>An app that showcases the hands-free concept.</a:t>
            </a:r>
          </a:p>
          <a:p>
            <a:pPr marL="742950" lvl="1" indent="-285750">
              <a:buFont typeface="Arial"/>
              <a:buChar char="•"/>
            </a:pPr>
            <a:r>
              <a:rPr lang="en-US" dirty="0" smtClean="0"/>
              <a:t>An </a:t>
            </a:r>
            <a:r>
              <a:rPr lang="en-US" dirty="0"/>
              <a:t>app that </a:t>
            </a:r>
            <a:r>
              <a:rPr lang="en-US" dirty="0" smtClean="0"/>
              <a:t>can utilize a users</a:t>
            </a:r>
            <a:r>
              <a:rPr lang="en-US" dirty="0"/>
              <a:t>’ behavior like riding a bicycle, walking, standing, etc...</a:t>
            </a:r>
          </a:p>
          <a:p>
            <a:pPr marL="742950" lvl="1" indent="-285750">
              <a:buFont typeface="Arial"/>
              <a:buChar char="•"/>
            </a:pPr>
            <a:r>
              <a:rPr lang="en-US" dirty="0"/>
              <a:t>New </a:t>
            </a:r>
            <a:r>
              <a:rPr lang="en-US" dirty="0" smtClean="0"/>
              <a:t>Speech-to-text API </a:t>
            </a:r>
            <a:r>
              <a:rPr lang="en-US" dirty="0"/>
              <a:t>integration. Speech-to-text </a:t>
            </a:r>
            <a:r>
              <a:rPr lang="en-US" dirty="0" smtClean="0"/>
              <a:t>functionality </a:t>
            </a:r>
            <a:r>
              <a:rPr lang="en-US" dirty="0"/>
              <a:t>will be opened </a:t>
            </a:r>
            <a:r>
              <a:rPr lang="en-US" dirty="0" smtClean="0"/>
              <a:t>during the </a:t>
            </a:r>
            <a:r>
              <a:rPr lang="en-US" dirty="0" err="1"/>
              <a:t>hackathon</a:t>
            </a:r>
            <a:r>
              <a:rPr lang="en-US" dirty="0"/>
              <a:t>. </a:t>
            </a:r>
          </a:p>
          <a:p>
            <a:pPr marL="742950" lvl="1" indent="-285750">
              <a:buFont typeface="Arial"/>
              <a:buChar char="•"/>
            </a:pPr>
            <a:r>
              <a:rPr lang="en-US" dirty="0"/>
              <a:t>Best integration with an API from another sponsor.</a:t>
            </a:r>
          </a:p>
        </p:txBody>
      </p:sp>
    </p:spTree>
    <p:extLst>
      <p:ext uri="{BB962C8B-B14F-4D97-AF65-F5344CB8AC3E}">
        <p14:creationId xmlns:p14="http://schemas.microsoft.com/office/powerpoint/2010/main" val="2285390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3"/>
          </p:nvPr>
        </p:nvSpPr>
        <p:spPr>
          <a:xfrm>
            <a:off x="300331" y="389595"/>
            <a:ext cx="8473995" cy="3873396"/>
          </a:xfrm>
        </p:spPr>
        <p:txBody>
          <a:bodyPr/>
          <a:lstStyle/>
          <a:p>
            <a:r>
              <a:rPr lang="sv-SE" sz="2400" dirty="0" err="1" smtClean="0"/>
              <a:t>Prizes</a:t>
            </a:r>
            <a:endParaRPr lang="sv-SE" sz="2400" dirty="0" smtClean="0"/>
          </a:p>
        </p:txBody>
      </p:sp>
      <p:sp>
        <p:nvSpPr>
          <p:cNvPr id="5" name="TextBox 4"/>
          <p:cNvSpPr txBox="1"/>
          <p:nvPr/>
        </p:nvSpPr>
        <p:spPr>
          <a:xfrm>
            <a:off x="163037" y="917552"/>
            <a:ext cx="8683850" cy="3693319"/>
          </a:xfrm>
          <a:prstGeom prst="rect">
            <a:avLst/>
          </a:prstGeom>
          <a:noFill/>
        </p:spPr>
        <p:txBody>
          <a:bodyPr wrap="square" rtlCol="0">
            <a:spAutoFit/>
          </a:bodyPr>
          <a:lstStyle/>
          <a:p>
            <a:r>
              <a:rPr lang="en-US" dirty="0" smtClean="0"/>
              <a:t>We are giving away $7,200 dollars in prizes for our challenge. Here is what you can win:</a:t>
            </a:r>
            <a:endParaRPr lang="en-US" dirty="0"/>
          </a:p>
          <a:p>
            <a:pPr marL="742950" lvl="1" indent="-285750">
              <a:buFont typeface="Arial"/>
              <a:buChar char="•"/>
            </a:pPr>
            <a:r>
              <a:rPr lang="en-US" dirty="0" smtClean="0"/>
              <a:t>We are giving away 8 </a:t>
            </a:r>
            <a:r>
              <a:rPr lang="en-US" dirty="0" err="1" smtClean="0"/>
              <a:t>Playstation</a:t>
            </a:r>
            <a:r>
              <a:rPr lang="en-US" dirty="0" smtClean="0"/>
              <a:t> VR bundles for this hack. Retail value is $800 dollars per bundle. We will continue to give bundles out to the winning teams until all bundles are distributed</a:t>
            </a:r>
            <a:r>
              <a:rPr lang="en-US" dirty="0" smtClean="0"/>
              <a:t>. The bundle includes</a:t>
            </a:r>
          </a:p>
          <a:p>
            <a:pPr marL="1200150" lvl="2" indent="-285750">
              <a:buFont typeface="Arial"/>
              <a:buChar char="•"/>
            </a:pPr>
            <a:r>
              <a:rPr lang="en-US" dirty="0" smtClean="0"/>
              <a:t>The </a:t>
            </a:r>
            <a:r>
              <a:rPr lang="en-US" dirty="0" err="1" smtClean="0"/>
              <a:t>Playstation</a:t>
            </a:r>
            <a:r>
              <a:rPr lang="en-US" dirty="0" smtClean="0"/>
              <a:t> VR headset</a:t>
            </a:r>
          </a:p>
          <a:p>
            <a:pPr marL="1200150" lvl="2" indent="-285750">
              <a:buFont typeface="Arial"/>
              <a:buChar char="•"/>
            </a:pPr>
            <a:r>
              <a:rPr lang="en-US" dirty="0" smtClean="0"/>
              <a:t>The </a:t>
            </a:r>
            <a:r>
              <a:rPr lang="en-US" dirty="0" err="1" smtClean="0"/>
              <a:t>Playstation</a:t>
            </a:r>
            <a:r>
              <a:rPr lang="en-US" dirty="0" smtClean="0"/>
              <a:t> camera</a:t>
            </a:r>
          </a:p>
          <a:p>
            <a:pPr marL="1200150" lvl="2" indent="-285750">
              <a:buFont typeface="Arial"/>
              <a:buChar char="•"/>
            </a:pPr>
            <a:r>
              <a:rPr lang="en-US" dirty="0" smtClean="0"/>
              <a:t>2 move controllers</a:t>
            </a:r>
          </a:p>
          <a:p>
            <a:pPr marL="1200150" lvl="2" indent="-285750">
              <a:buFont typeface="Arial"/>
              <a:buChar char="•"/>
            </a:pPr>
            <a:r>
              <a:rPr lang="en-US" dirty="0" smtClean="0"/>
              <a:t>1 </a:t>
            </a:r>
            <a:r>
              <a:rPr lang="en-US" dirty="0" err="1" smtClean="0"/>
              <a:t>Playstation</a:t>
            </a:r>
            <a:r>
              <a:rPr lang="en-US" dirty="0" smtClean="0"/>
              <a:t> controller</a:t>
            </a:r>
            <a:endParaRPr lang="en-US" dirty="0" smtClean="0"/>
          </a:p>
          <a:p>
            <a:pPr marL="742950" lvl="1" indent="-285750">
              <a:buFont typeface="Arial"/>
              <a:buChar char="•"/>
            </a:pPr>
            <a:r>
              <a:rPr lang="en-US" dirty="0" smtClean="0"/>
              <a:t>Free membership in to the Future Lab for N program</a:t>
            </a:r>
          </a:p>
          <a:p>
            <a:pPr marL="742950" lvl="1" indent="-285750">
              <a:buFont typeface="Arial"/>
              <a:buChar char="•"/>
            </a:pPr>
            <a:endParaRPr lang="en-US" dirty="0" smtClean="0"/>
          </a:p>
          <a:p>
            <a:pPr lvl="1"/>
            <a:endParaRPr lang="en-US" dirty="0" smtClean="0"/>
          </a:p>
        </p:txBody>
      </p:sp>
    </p:spTree>
    <p:extLst>
      <p:ext uri="{BB962C8B-B14F-4D97-AF65-F5344CB8AC3E}">
        <p14:creationId xmlns:p14="http://schemas.microsoft.com/office/powerpoint/2010/main" val="236679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2693331" y="1908265"/>
            <a:ext cx="4785498" cy="540000"/>
          </a:xfrm>
          <a:prstGeom prst="rect">
            <a:avLst/>
          </a:prstGeom>
        </p:spPr>
        <p:txBody>
          <a:bodyPr lIns="0" tIns="0" rIns="0" bIns="0" anchor="t" anchorCtr="0">
            <a:noAutofit/>
          </a:bodyPr>
          <a:lstStyle/>
          <a:p>
            <a:pPr marL="0" marR="0" lvl="0" indent="0" algn="l" defTabSz="815539" rtl="0" eaLnBrk="1" fontAlgn="auto" latinLnBrk="0" hangingPunct="1">
              <a:lnSpc>
                <a:spcPct val="100000"/>
              </a:lnSpc>
              <a:spcBef>
                <a:spcPct val="0"/>
              </a:spcBef>
              <a:spcAft>
                <a:spcPts val="0"/>
              </a:spcAft>
              <a:buClrTx/>
              <a:buSzTx/>
              <a:buFontTx/>
              <a:buNone/>
              <a:tabLst/>
              <a:defRPr/>
            </a:pPr>
            <a:r>
              <a:rPr kumimoji="1" lang="en-US" sz="2800" b="1" i="0" u="none" strike="noStrike" kern="1200" cap="none" spc="0" normalizeH="0" baseline="0" noProof="0" dirty="0" smtClean="0">
                <a:ln>
                  <a:noFill/>
                </a:ln>
                <a:solidFill>
                  <a:schemeClr val="tx1"/>
                </a:solidFill>
                <a:effectLst/>
                <a:uLnTx/>
                <a:uFillTx/>
                <a:latin typeface="+mj-ea"/>
                <a:ea typeface="+mj-ea"/>
                <a:cs typeface="+mj-cs"/>
              </a:rPr>
              <a:t>SDK for N Overview</a:t>
            </a:r>
          </a:p>
        </p:txBody>
      </p:sp>
    </p:spTree>
    <p:extLst>
      <p:ext uri="{BB962C8B-B14F-4D97-AF65-F5344CB8AC3E}">
        <p14:creationId xmlns:p14="http://schemas.microsoft.com/office/powerpoint/2010/main" val="1742265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9"/>
            <a:ext cx="8229600" cy="337271"/>
          </a:xfrm>
        </p:spPr>
        <p:txBody>
          <a:bodyPr/>
          <a:lstStyle/>
          <a:p>
            <a:r>
              <a:rPr lang="en-US" altLang="ja-JP" dirty="0" smtClean="0"/>
              <a:t>Development flow</a:t>
            </a:r>
            <a:endParaRPr kumimoji="1" lang="ja-JP" altLang="en-US" dirty="0"/>
          </a:p>
        </p:txBody>
      </p:sp>
      <p:sp>
        <p:nvSpPr>
          <p:cNvPr id="5" name="コンテンツ プレースホルダー 2"/>
          <p:cNvSpPr>
            <a:spLocks noGrp="1"/>
          </p:cNvSpPr>
          <p:nvPr>
            <p:ph sz="quarter" idx="13"/>
          </p:nvPr>
        </p:nvSpPr>
        <p:spPr>
          <a:prstGeom prst="rect">
            <a:avLst/>
          </a:prstGeom>
        </p:spPr>
        <p:txBody>
          <a:bodyPr>
            <a:normAutofit/>
          </a:bodyPr>
          <a:lstStyle/>
          <a:p>
            <a:pPr marL="342900" indent="-342900">
              <a:buFont typeface="+mj-lt"/>
              <a:buAutoNum type="arabicPeriod"/>
            </a:pPr>
            <a:r>
              <a:rPr lang="en-US" altLang="ja-JP" dirty="0" smtClean="0"/>
              <a:t>Implement a segment in any editor</a:t>
            </a:r>
            <a:endParaRPr lang="en-US" altLang="ja-JP" dirty="0"/>
          </a:p>
          <a:p>
            <a:pPr marL="342900" indent="-342900">
              <a:buFont typeface="+mj-lt"/>
              <a:buAutoNum type="arabicPeriod"/>
            </a:pPr>
            <a:r>
              <a:rPr lang="en-US" altLang="ja-JP" dirty="0" smtClean="0"/>
              <a:t>Test on Segment Developer Tools (Simulator) on </a:t>
            </a:r>
            <a:r>
              <a:rPr lang="en-US" altLang="ja-JP" dirty="0" smtClean="0"/>
              <a:t>Mac or PC</a:t>
            </a:r>
            <a:endParaRPr lang="en-US" altLang="ja-JP" dirty="0"/>
          </a:p>
          <a:p>
            <a:pPr marL="342900" indent="-342900">
              <a:buFont typeface="+mj-lt"/>
              <a:buAutoNum type="arabicPeriod"/>
            </a:pPr>
            <a:r>
              <a:rPr lang="en-US" altLang="ja-JP" dirty="0" smtClean="0"/>
              <a:t>Install to N via distribution site and test on real device.</a:t>
            </a:r>
            <a:endParaRPr lang="en-US" altLang="ja-JP" dirty="0"/>
          </a:p>
        </p:txBody>
      </p:sp>
      <p:grpSp>
        <p:nvGrpSpPr>
          <p:cNvPr id="30" name="Group 29"/>
          <p:cNvGrpSpPr/>
          <p:nvPr/>
        </p:nvGrpSpPr>
        <p:grpSpPr>
          <a:xfrm>
            <a:off x="458798" y="1922343"/>
            <a:ext cx="7339918" cy="2743757"/>
            <a:chOff x="395536" y="1949688"/>
            <a:chExt cx="8352928" cy="3240360"/>
          </a:xfrm>
        </p:grpSpPr>
        <p:sp>
          <p:nvSpPr>
            <p:cNvPr id="7" name="角丸四角形 4"/>
            <p:cNvSpPr/>
            <p:nvPr/>
          </p:nvSpPr>
          <p:spPr>
            <a:xfrm>
              <a:off x="395536" y="1949688"/>
              <a:ext cx="8352928" cy="3240360"/>
            </a:xfrm>
            <a:prstGeom prst="roundRect">
              <a:avLst>
                <a:gd name="adj" fmla="val 7443"/>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23967"/>
              <a:endParaRPr kumimoji="1" lang="ja-JP" altLang="en-US" sz="2000" dirty="0">
                <a:solidFill>
                  <a:prstClr val="black"/>
                </a:solidFill>
              </a:endParaRPr>
            </a:p>
          </p:txBody>
        </p:sp>
        <p:pic>
          <p:nvPicPr>
            <p:cNvPr id="8" name="Picture 6" descr="N01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749888"/>
              <a:ext cx="1158241" cy="11582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ome\work\image\items\device\vaio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5014" y="3932133"/>
              <a:ext cx="1481789" cy="1111342"/>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7"/>
            <p:cNvSpPr/>
            <p:nvPr/>
          </p:nvSpPr>
          <p:spPr>
            <a:xfrm>
              <a:off x="1484841" y="4613984"/>
              <a:ext cx="782903" cy="436179"/>
            </a:xfrm>
            <a:prstGeom prst="rect">
              <a:avLst/>
            </a:prstGeom>
          </p:spPr>
          <p:txBody>
            <a:bodyPr wrap="square">
              <a:spAutoFit/>
            </a:bodyPr>
            <a:lstStyle/>
            <a:p>
              <a:pPr defTabSz="1023967"/>
              <a:r>
                <a:rPr kumimoji="1" lang="en-US" altLang="ja-JP" dirty="0" smtClean="0">
                  <a:solidFill>
                    <a:prstClr val="black"/>
                  </a:solidFill>
                </a:rPr>
                <a:t>N</a:t>
              </a:r>
              <a:endParaRPr kumimoji="1" lang="ja-JP" altLang="en-US" dirty="0">
                <a:solidFill>
                  <a:prstClr val="black"/>
                </a:solidFill>
              </a:endParaRPr>
            </a:p>
          </p:txBody>
        </p:sp>
        <p:pic>
          <p:nvPicPr>
            <p:cNvPr id="11" name="Picture 2" descr="C:\home\work\image\items\image\MC90043393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5945" y="4002710"/>
              <a:ext cx="822740" cy="822740"/>
            </a:xfrm>
            <a:prstGeom prst="rect">
              <a:avLst/>
            </a:prstGeom>
            <a:noFill/>
            <a:extLst>
              <a:ext uri="{909E8E84-426E-40dd-AFC4-6F175D3DCCD1}">
                <a14:hiddenFill xmlns:a14="http://schemas.microsoft.com/office/drawing/2010/main">
                  <a:solidFill>
                    <a:srgbClr val="FFFFFF"/>
                  </a:solidFill>
                </a14:hiddenFill>
              </a:ext>
            </a:extLst>
          </p:spPr>
        </p:pic>
        <p:sp>
          <p:nvSpPr>
            <p:cNvPr id="12" name="角丸四角形 9"/>
            <p:cNvSpPr/>
            <p:nvPr/>
          </p:nvSpPr>
          <p:spPr>
            <a:xfrm>
              <a:off x="7582900" y="4820626"/>
              <a:ext cx="1093556" cy="297414"/>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1023967"/>
              <a:r>
                <a:rPr kumimoji="1" lang="en-US" altLang="ja-JP" sz="1200" dirty="0" smtClean="0">
                  <a:solidFill>
                    <a:prstClr val="black"/>
                  </a:solidFill>
                </a:rPr>
                <a:t>Developer</a:t>
              </a:r>
              <a:endParaRPr kumimoji="1" lang="ja-JP" altLang="en-US" sz="1200" dirty="0" smtClean="0">
                <a:solidFill>
                  <a:prstClr val="black"/>
                </a:solidFill>
              </a:endParaRPr>
            </a:p>
          </p:txBody>
        </p:sp>
        <p:sp>
          <p:nvSpPr>
            <p:cNvPr id="13" name="角丸四角形 10"/>
            <p:cNvSpPr/>
            <p:nvPr/>
          </p:nvSpPr>
          <p:spPr>
            <a:xfrm>
              <a:off x="6845118" y="3596490"/>
              <a:ext cx="1903346" cy="297414"/>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1023967"/>
              <a:r>
                <a:rPr kumimoji="1" lang="en-US" altLang="ja-JP" sz="1400" b="1" dirty="0" smtClean="0">
                  <a:solidFill>
                    <a:prstClr val="black"/>
                  </a:solidFill>
                </a:rPr>
                <a:t>1.Implement segment</a:t>
              </a:r>
              <a:endParaRPr kumimoji="1" lang="ja-JP" altLang="en-US" sz="1400" b="1" dirty="0" smtClean="0">
                <a:solidFill>
                  <a:prstClr val="black"/>
                </a:solidFill>
              </a:endParaRPr>
            </a:p>
          </p:txBody>
        </p:sp>
        <p:sp>
          <p:nvSpPr>
            <p:cNvPr id="14" name="角丸四角形 11"/>
            <p:cNvSpPr/>
            <p:nvPr/>
          </p:nvSpPr>
          <p:spPr>
            <a:xfrm>
              <a:off x="4427984" y="4604602"/>
              <a:ext cx="2177318" cy="297414"/>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1023967"/>
              <a:r>
                <a:rPr kumimoji="1" lang="en-US" altLang="ja-JP" sz="1400" b="1" dirty="0" smtClean="0">
                  <a:solidFill>
                    <a:prstClr val="black"/>
                  </a:solidFill>
                </a:rPr>
                <a:t>2.Test on Simulator</a:t>
              </a:r>
              <a:endParaRPr kumimoji="1" lang="ja-JP" altLang="en-US" sz="1400" b="1" dirty="0" smtClean="0">
                <a:solidFill>
                  <a:prstClr val="black"/>
                </a:solidFill>
              </a:endParaRPr>
            </a:p>
          </p:txBody>
        </p:sp>
        <p:sp>
          <p:nvSpPr>
            <p:cNvPr id="15" name="角丸四角形 12"/>
            <p:cNvSpPr/>
            <p:nvPr/>
          </p:nvSpPr>
          <p:spPr>
            <a:xfrm>
              <a:off x="878853" y="2476623"/>
              <a:ext cx="1685700" cy="368790"/>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1023967"/>
              <a:r>
                <a:rPr kumimoji="1" lang="en-US" altLang="ja-JP" sz="1400" b="1" dirty="0" smtClean="0">
                  <a:solidFill>
                    <a:prstClr val="black"/>
                  </a:solidFill>
                </a:rPr>
                <a:t>3.Install and test on real device</a:t>
              </a:r>
              <a:endParaRPr kumimoji="1" lang="ja-JP" altLang="en-US" sz="1400" b="1" dirty="0" smtClean="0">
                <a:solidFill>
                  <a:prstClr val="black"/>
                </a:solidFill>
              </a:endParaRPr>
            </a:p>
          </p:txBody>
        </p:sp>
        <p:sp>
          <p:nvSpPr>
            <p:cNvPr id="16" name="角丸四角形 13"/>
            <p:cNvSpPr/>
            <p:nvPr/>
          </p:nvSpPr>
          <p:spPr>
            <a:xfrm>
              <a:off x="1475656" y="3227100"/>
              <a:ext cx="1559961" cy="1208734"/>
            </a:xfrm>
            <a:prstGeom prst="roundRect">
              <a:avLst>
                <a:gd name="adj" fmla="val 11192"/>
              </a:avLst>
            </a:prstGeom>
            <a:solidFill>
              <a:schemeClr val="accent1">
                <a:lumMod val="20000"/>
                <a:lumOff val="80000"/>
                <a:alpha val="4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023967"/>
              <a:endParaRPr kumimoji="1" lang="ja-JP" altLang="en-US" sz="2000" dirty="0">
                <a:solidFill>
                  <a:prstClr val="black"/>
                </a:solidFill>
              </a:endParaRPr>
            </a:p>
          </p:txBody>
        </p:sp>
        <p:sp>
          <p:nvSpPr>
            <p:cNvPr id="17" name="角丸四角形 14"/>
            <p:cNvSpPr/>
            <p:nvPr/>
          </p:nvSpPr>
          <p:spPr>
            <a:xfrm>
              <a:off x="1543004" y="3886136"/>
              <a:ext cx="1372812" cy="435373"/>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023967"/>
              <a:r>
                <a:rPr kumimoji="1" lang="en-US" altLang="ja-JP" sz="1100" dirty="0" smtClean="0">
                  <a:solidFill>
                    <a:prstClr val="black"/>
                  </a:solidFill>
                </a:rPr>
                <a:t>Personalized Radio Service</a:t>
              </a:r>
              <a:endParaRPr kumimoji="1" lang="ja-JP" altLang="en-US" sz="1100" dirty="0" smtClean="0">
                <a:solidFill>
                  <a:prstClr val="black"/>
                </a:solidFill>
              </a:endParaRPr>
            </a:p>
          </p:txBody>
        </p:sp>
        <p:sp>
          <p:nvSpPr>
            <p:cNvPr id="18" name="正方形/長方形 15"/>
            <p:cNvSpPr/>
            <p:nvPr/>
          </p:nvSpPr>
          <p:spPr>
            <a:xfrm>
              <a:off x="1658188" y="3358350"/>
              <a:ext cx="963483" cy="334218"/>
            </a:xfrm>
            <a:prstGeom prst="rect">
              <a:avLst/>
            </a:prstGeom>
            <a:ln>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023967"/>
              <a:r>
                <a:rPr kumimoji="1" lang="en-US" altLang="ja-JP" sz="1200" dirty="0" smtClean="0">
                  <a:solidFill>
                    <a:prstClr val="black"/>
                  </a:solidFill>
                </a:rPr>
                <a:t>Corner</a:t>
              </a:r>
              <a:endParaRPr kumimoji="1" lang="ja-JP" altLang="en-US" sz="1200" dirty="0" smtClean="0">
                <a:solidFill>
                  <a:prstClr val="black"/>
                </a:solidFill>
              </a:endParaRPr>
            </a:p>
          </p:txBody>
        </p:sp>
        <p:sp>
          <p:nvSpPr>
            <p:cNvPr id="19" name="正方形/長方形 16"/>
            <p:cNvSpPr/>
            <p:nvPr/>
          </p:nvSpPr>
          <p:spPr>
            <a:xfrm>
              <a:off x="1730196" y="3424939"/>
              <a:ext cx="963483" cy="334218"/>
            </a:xfrm>
            <a:prstGeom prst="rect">
              <a:avLst/>
            </a:prstGeom>
            <a:ln>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023967"/>
              <a:r>
                <a:rPr kumimoji="1" lang="en-US" altLang="ja-JP" sz="1200" dirty="0" smtClean="0">
                  <a:solidFill>
                    <a:prstClr val="black"/>
                  </a:solidFill>
                </a:rPr>
                <a:t>Corner</a:t>
              </a:r>
              <a:endParaRPr kumimoji="1" lang="ja-JP" altLang="en-US" sz="1200" dirty="0" smtClean="0">
                <a:solidFill>
                  <a:prstClr val="black"/>
                </a:solidFill>
              </a:endParaRPr>
            </a:p>
          </p:txBody>
        </p:sp>
        <p:sp>
          <p:nvSpPr>
            <p:cNvPr id="20" name="正方形/長方形 17"/>
            <p:cNvSpPr/>
            <p:nvPr/>
          </p:nvSpPr>
          <p:spPr>
            <a:xfrm>
              <a:off x="1820332" y="3498263"/>
              <a:ext cx="963483" cy="334218"/>
            </a:xfrm>
            <a:prstGeom prst="rect">
              <a:avLst/>
            </a:prstGeom>
            <a:ln>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023967"/>
              <a:r>
                <a:rPr kumimoji="1" lang="en-US" altLang="ja-JP" sz="1200" dirty="0" smtClean="0">
                  <a:solidFill>
                    <a:prstClr val="black"/>
                  </a:solidFill>
                </a:rPr>
                <a:t>segment</a:t>
              </a:r>
              <a:endParaRPr kumimoji="1" lang="ja-JP" altLang="en-US" sz="1200" dirty="0" smtClean="0">
                <a:solidFill>
                  <a:prstClr val="black"/>
                </a:solidFill>
              </a:endParaRPr>
            </a:p>
          </p:txBody>
        </p:sp>
        <p:sp>
          <p:nvSpPr>
            <p:cNvPr id="21" name="角丸四角形 18"/>
            <p:cNvSpPr/>
            <p:nvPr/>
          </p:nvSpPr>
          <p:spPr>
            <a:xfrm>
              <a:off x="5142144" y="3461856"/>
              <a:ext cx="1518087" cy="973978"/>
            </a:xfrm>
            <a:prstGeom prst="roundRect">
              <a:avLst>
                <a:gd name="adj" fmla="val 11687"/>
              </a:avLst>
            </a:prstGeom>
            <a:solidFill>
              <a:schemeClr val="accent1">
                <a:lumMod val="20000"/>
                <a:lumOff val="80000"/>
                <a:alpha val="4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023967"/>
              <a:endParaRPr kumimoji="1" lang="ja-JP" altLang="en-US" sz="2000" dirty="0">
                <a:solidFill>
                  <a:prstClr val="black"/>
                </a:solidFill>
              </a:endParaRPr>
            </a:p>
          </p:txBody>
        </p:sp>
        <p:sp>
          <p:nvSpPr>
            <p:cNvPr id="22" name="角丸四角形 19"/>
            <p:cNvSpPr/>
            <p:nvPr/>
          </p:nvSpPr>
          <p:spPr>
            <a:xfrm>
              <a:off x="5261392" y="4022269"/>
              <a:ext cx="1268264" cy="307684"/>
            </a:xfrm>
            <a:prstGeom prst="round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lIns="36000" rIns="36000" rtlCol="0" anchor="ctr"/>
            <a:lstStyle/>
            <a:p>
              <a:pPr algn="ctr" defTabSz="1023967"/>
              <a:r>
                <a:rPr kumimoji="1" lang="en-US" altLang="ja-JP" sz="1400" dirty="0" smtClean="0">
                  <a:solidFill>
                    <a:prstClr val="black"/>
                  </a:solidFill>
                </a:rPr>
                <a:t>Simulator</a:t>
              </a:r>
              <a:endParaRPr kumimoji="1" lang="ja-JP" altLang="en-US" sz="1400" dirty="0" smtClean="0">
                <a:solidFill>
                  <a:prstClr val="black"/>
                </a:solidFill>
              </a:endParaRPr>
            </a:p>
          </p:txBody>
        </p:sp>
        <p:sp>
          <p:nvSpPr>
            <p:cNvPr id="23" name="正方形/長方形 20"/>
            <p:cNvSpPr/>
            <p:nvPr/>
          </p:nvSpPr>
          <p:spPr>
            <a:xfrm>
              <a:off x="5447510" y="3628963"/>
              <a:ext cx="963483" cy="334218"/>
            </a:xfrm>
            <a:prstGeom prst="rect">
              <a:avLst/>
            </a:prstGeom>
            <a:ln>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023967"/>
              <a:r>
                <a:rPr kumimoji="1" lang="en-US" altLang="ja-JP" sz="1200" dirty="0">
                  <a:solidFill>
                    <a:prstClr val="black"/>
                  </a:solidFill>
                </a:rPr>
                <a:t>s</a:t>
              </a:r>
              <a:r>
                <a:rPr kumimoji="1" lang="en-US" altLang="ja-JP" sz="1200" dirty="0" smtClean="0">
                  <a:solidFill>
                    <a:prstClr val="black"/>
                  </a:solidFill>
                </a:rPr>
                <a:t>egment</a:t>
              </a:r>
              <a:endParaRPr kumimoji="1" lang="ja-JP" altLang="en-US" sz="1200" dirty="0" smtClean="0">
                <a:solidFill>
                  <a:prstClr val="black"/>
                </a:solidFill>
              </a:endParaRPr>
            </a:p>
          </p:txBody>
        </p:sp>
        <p:sp>
          <p:nvSpPr>
            <p:cNvPr id="24" name="円/楕円 114"/>
            <p:cNvSpPr/>
            <p:nvPr/>
          </p:nvSpPr>
          <p:spPr>
            <a:xfrm>
              <a:off x="3503595" y="2147601"/>
              <a:ext cx="1224136" cy="697812"/>
            </a:xfrm>
            <a:custGeom>
              <a:avLst/>
              <a:gdLst/>
              <a:ahLst/>
              <a:cxnLst/>
              <a:rect l="l" t="t" r="r" b="b"/>
              <a:pathLst>
                <a:path w="778705" h="437243">
                  <a:moveTo>
                    <a:pt x="291849" y="0"/>
                  </a:moveTo>
                  <a:cubicBezTo>
                    <a:pt x="382822" y="0"/>
                    <a:pt x="457718" y="68831"/>
                    <a:pt x="464514" y="157557"/>
                  </a:cubicBezTo>
                  <a:cubicBezTo>
                    <a:pt x="485382" y="142838"/>
                    <a:pt x="510941" y="135613"/>
                    <a:pt x="538187" y="135613"/>
                  </a:cubicBezTo>
                  <a:cubicBezTo>
                    <a:pt x="611158" y="135613"/>
                    <a:pt x="672024" y="187436"/>
                    <a:pt x="683038" y="256885"/>
                  </a:cubicBezTo>
                  <a:lnTo>
                    <a:pt x="688526" y="256885"/>
                  </a:lnTo>
                  <a:cubicBezTo>
                    <a:pt x="738330" y="256885"/>
                    <a:pt x="778705" y="297260"/>
                    <a:pt x="778705" y="347064"/>
                  </a:cubicBezTo>
                  <a:cubicBezTo>
                    <a:pt x="778705" y="396868"/>
                    <a:pt x="738330" y="437243"/>
                    <a:pt x="688526" y="437243"/>
                  </a:cubicBezTo>
                  <a:lnTo>
                    <a:pt x="538187" y="437243"/>
                  </a:lnTo>
                  <a:lnTo>
                    <a:pt x="500710" y="437243"/>
                  </a:lnTo>
                  <a:lnTo>
                    <a:pt x="248146" y="437243"/>
                  </a:lnTo>
                  <a:lnTo>
                    <a:pt x="120028" y="437243"/>
                  </a:lnTo>
                  <a:cubicBezTo>
                    <a:pt x="53738" y="437243"/>
                    <a:pt x="0" y="383505"/>
                    <a:pt x="0" y="317215"/>
                  </a:cubicBezTo>
                  <a:cubicBezTo>
                    <a:pt x="0" y="251081"/>
                    <a:pt x="53485" y="197440"/>
                    <a:pt x="119560" y="197282"/>
                  </a:cubicBezTo>
                  <a:cubicBezTo>
                    <a:pt x="115788" y="190700"/>
                    <a:pt x="115362" y="183643"/>
                    <a:pt x="115362" y="176487"/>
                  </a:cubicBezTo>
                  <a:cubicBezTo>
                    <a:pt x="115362" y="79016"/>
                    <a:pt x="194378" y="0"/>
                    <a:pt x="291849" y="0"/>
                  </a:cubicBezTo>
                  <a:close/>
                </a:path>
              </a:pathLst>
            </a:custGeom>
            <a:solidFill>
              <a:schemeClr val="bg1">
                <a:lumMod val="95000"/>
              </a:schemeClr>
            </a:solidFill>
            <a:ln w="28575" cap="flat" cmpd="sng" algn="ctr">
              <a:solidFill>
                <a:schemeClr val="tx1"/>
              </a:solidFill>
              <a:prstDash val="soli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ja-JP" altLang="en-US" sz="1100" kern="0" dirty="0">
                <a:solidFill>
                  <a:sysClr val="windowText" lastClr="000000"/>
                </a:solidFill>
                <a:latin typeface="Arial"/>
                <a:ea typeface="メイリオ"/>
              </a:endParaRPr>
            </a:p>
          </p:txBody>
        </p:sp>
        <p:cxnSp>
          <p:nvCxnSpPr>
            <p:cNvPr id="25" name="曲線コネクタ 22"/>
            <p:cNvCxnSpPr>
              <a:stCxn id="23" idx="0"/>
              <a:endCxn id="20" idx="0"/>
            </p:cNvCxnSpPr>
            <p:nvPr/>
          </p:nvCxnSpPr>
          <p:spPr>
            <a:xfrm rot="16200000" flipV="1">
              <a:off x="4050313" y="1750024"/>
              <a:ext cx="130700" cy="3627178"/>
            </a:xfrm>
            <a:prstGeom prst="curvedConnector3">
              <a:avLst>
                <a:gd name="adj1" fmla="val 843824"/>
              </a:avLst>
            </a:prstGeom>
            <a:ln w="2857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6" name="グループ化 23"/>
            <p:cNvGrpSpPr/>
            <p:nvPr/>
          </p:nvGrpSpPr>
          <p:grpSpPr>
            <a:xfrm>
              <a:off x="2497817" y="2741776"/>
              <a:ext cx="247707" cy="407460"/>
              <a:chOff x="5357235" y="3341520"/>
              <a:chExt cx="247707" cy="407460"/>
            </a:xfrm>
          </p:grpSpPr>
          <p:sp>
            <p:nvSpPr>
              <p:cNvPr id="27" name="角丸四角形 24"/>
              <p:cNvSpPr/>
              <p:nvPr/>
            </p:nvSpPr>
            <p:spPr>
              <a:xfrm>
                <a:off x="5357235" y="3341520"/>
                <a:ext cx="247707" cy="407460"/>
              </a:xfrm>
              <a:prstGeom prst="roundRect">
                <a:avLst>
                  <a:gd name="adj" fmla="val 8976"/>
                </a:avLst>
              </a:prstGeom>
              <a:solidFill>
                <a:sysClr val="windowText" lastClr="000000"/>
              </a:solidFill>
              <a:ln w="28575" cap="flat" cmpd="sng" algn="ctr">
                <a:noFill/>
                <a:prstDash val="soli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ja-JP" altLang="en-US" sz="1100" kern="0" dirty="0">
                  <a:solidFill>
                    <a:sysClr val="windowText" lastClr="000000"/>
                  </a:solidFill>
                  <a:latin typeface="Arial"/>
                  <a:ea typeface="メイリオ"/>
                </a:endParaRPr>
              </a:p>
            </p:txBody>
          </p:sp>
          <p:sp>
            <p:nvSpPr>
              <p:cNvPr id="28" name="正方形/長方形 25"/>
              <p:cNvSpPr/>
              <p:nvPr/>
            </p:nvSpPr>
            <p:spPr>
              <a:xfrm>
                <a:off x="5378730" y="3382661"/>
                <a:ext cx="204716" cy="306131"/>
              </a:xfrm>
              <a:prstGeom prst="rect">
                <a:avLst/>
              </a:prstGeom>
              <a:solidFill>
                <a:sysClr val="window" lastClr="FFFFFF"/>
              </a:solidFill>
              <a:ln w="28575" cap="flat" cmpd="sng" algn="ctr">
                <a:noFill/>
                <a:prstDash val="soli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ja-JP" altLang="en-US" sz="1100" kern="0" dirty="0">
                  <a:solidFill>
                    <a:sysClr val="windowText" lastClr="000000"/>
                  </a:solidFill>
                  <a:latin typeface="Arial"/>
                  <a:ea typeface="メイリオ"/>
                </a:endParaRPr>
              </a:p>
            </p:txBody>
          </p:sp>
          <p:sp>
            <p:nvSpPr>
              <p:cNvPr id="29" name="円/楕円 26"/>
              <p:cNvSpPr/>
              <p:nvPr/>
            </p:nvSpPr>
            <p:spPr>
              <a:xfrm>
                <a:off x="5463088" y="3701602"/>
                <a:ext cx="36000" cy="36000"/>
              </a:xfrm>
              <a:prstGeom prst="ellipse">
                <a:avLst/>
              </a:prstGeom>
              <a:solidFill>
                <a:sysClr val="window" lastClr="FFFFFF"/>
              </a:solidFill>
              <a:ln w="28575" cap="flat" cmpd="sng" algn="ctr">
                <a:noFill/>
                <a:prstDash val="soli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ja-JP" altLang="en-US" sz="1100" kern="0" dirty="0">
                  <a:solidFill>
                    <a:sysClr val="windowText" lastClr="000000"/>
                  </a:solidFill>
                  <a:latin typeface="Arial"/>
                  <a:ea typeface="メイリオ"/>
                </a:endParaRPr>
              </a:p>
            </p:txBody>
          </p:sp>
        </p:grpSp>
      </p:grpSp>
    </p:spTree>
    <p:extLst>
      <p:ext uri="{BB962C8B-B14F-4D97-AF65-F5344CB8AC3E}">
        <p14:creationId xmlns:p14="http://schemas.microsoft.com/office/powerpoint/2010/main" val="3685805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SDK Overview</a:t>
            </a:r>
            <a:endParaRPr lang="en-US" dirty="0"/>
          </a:p>
        </p:txBody>
      </p:sp>
      <p:sp>
        <p:nvSpPr>
          <p:cNvPr id="5" name="Content Placeholder 2"/>
          <p:cNvSpPr>
            <a:spLocks noGrp="1"/>
          </p:cNvSpPr>
          <p:nvPr>
            <p:ph sz="quarter" idx="13"/>
          </p:nvPr>
        </p:nvSpPr>
        <p:spPr>
          <a:xfrm>
            <a:off x="-77000" y="861900"/>
            <a:ext cx="9124751" cy="3670301"/>
          </a:xfrm>
          <a:prstGeom prst="rect">
            <a:avLst/>
          </a:prstGeom>
        </p:spPr>
        <p:txBody>
          <a:bodyPr/>
          <a:lstStyle/>
          <a:p>
            <a:pPr>
              <a:buNone/>
            </a:pPr>
            <a:r>
              <a:rPr lang="en-US" dirty="0" smtClean="0"/>
              <a:t>	The purpose of this section is to give an overview of what you can do with SDK for N. </a:t>
            </a:r>
          </a:p>
          <a:p>
            <a:pPr>
              <a:buNone/>
            </a:pPr>
            <a:r>
              <a:rPr lang="en-US" dirty="0" smtClean="0"/>
              <a:t>   This will cover:</a:t>
            </a:r>
          </a:p>
          <a:p>
            <a:pPr marL="864970" lvl="1" indent="-457200">
              <a:buFont typeface="+mj-lt"/>
              <a:buAutoNum type="arabicPeriod"/>
            </a:pPr>
            <a:r>
              <a:rPr lang="en-US" sz="1800" dirty="0" smtClean="0"/>
              <a:t>Code Base</a:t>
            </a:r>
          </a:p>
          <a:p>
            <a:pPr marL="864970" lvl="1" indent="-457200">
              <a:buFont typeface="+mj-lt"/>
              <a:buAutoNum type="arabicPeriod"/>
            </a:pPr>
            <a:r>
              <a:rPr lang="en-US" sz="1800" dirty="0" smtClean="0"/>
              <a:t>Callbacks that you can create listeners for</a:t>
            </a:r>
          </a:p>
          <a:p>
            <a:pPr marL="864970" lvl="1" indent="-457200">
              <a:buFont typeface="+mj-lt"/>
              <a:buAutoNum type="arabicPeriod"/>
            </a:pPr>
            <a:r>
              <a:rPr lang="en-US" sz="1800" dirty="0" smtClean="0"/>
              <a:t>Functions available from N</a:t>
            </a:r>
          </a:p>
          <a:p>
            <a:pPr marL="864970" lvl="1" indent="-457200">
              <a:buFont typeface="+mj-lt"/>
              <a:buAutoNum type="arabicPeriod"/>
            </a:pPr>
            <a:r>
              <a:rPr lang="en-US" sz="1800" dirty="0" smtClean="0"/>
              <a:t>Interval based events</a:t>
            </a:r>
          </a:p>
          <a:p>
            <a:pPr marL="864970" lvl="1" indent="-457200">
              <a:buFont typeface="+mj-lt"/>
              <a:buAutoNum type="arabicPeriod"/>
            </a:pPr>
            <a:r>
              <a:rPr lang="en-US" sz="1800" dirty="0" smtClean="0"/>
              <a:t>Speech activation</a:t>
            </a:r>
          </a:p>
          <a:p>
            <a:pPr marL="864970" lvl="1" indent="-457200">
              <a:buFont typeface="+mj-lt"/>
              <a:buAutoNum type="arabicPeriod"/>
            </a:pPr>
            <a:r>
              <a:rPr lang="en-US" sz="1800" dirty="0" smtClean="0"/>
              <a:t>New Speech to Text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0825" y="268289"/>
            <a:ext cx="7740000" cy="609600"/>
          </a:xfrm>
        </p:spPr>
        <p:txBody>
          <a:bodyPr/>
          <a:lstStyle/>
          <a:p>
            <a:r>
              <a:rPr lang="en-US" dirty="0" smtClean="0"/>
              <a:t>Code Base</a:t>
            </a:r>
            <a:endParaRPr lang="en-US" dirty="0"/>
          </a:p>
        </p:txBody>
      </p:sp>
      <p:sp>
        <p:nvSpPr>
          <p:cNvPr id="7" name="Content Placeholder 2"/>
          <p:cNvSpPr>
            <a:spLocks noGrp="1"/>
          </p:cNvSpPr>
          <p:nvPr>
            <p:ph sz="quarter" idx="13"/>
          </p:nvPr>
        </p:nvSpPr>
        <p:spPr>
          <a:xfrm>
            <a:off x="250827" y="881146"/>
            <a:ext cx="8642349" cy="3670301"/>
          </a:xfrm>
          <a:prstGeom prst="rect">
            <a:avLst/>
          </a:prstGeom>
        </p:spPr>
        <p:txBody>
          <a:bodyPr/>
          <a:lstStyle/>
          <a:p>
            <a:pPr marL="342900" indent="-342900">
              <a:buFont typeface="Arial"/>
              <a:buChar char="•"/>
            </a:pPr>
            <a:r>
              <a:rPr lang="en-US" dirty="0" smtClean="0"/>
              <a:t>You will create N segments using </a:t>
            </a:r>
            <a:r>
              <a:rPr lang="en-US" dirty="0" err="1" smtClean="0"/>
              <a:t>Javascript</a:t>
            </a:r>
            <a:r>
              <a:rPr lang="en-US" dirty="0" smtClean="0"/>
              <a:t> along with </a:t>
            </a:r>
            <a:r>
              <a:rPr lang="en-US" dirty="0" err="1" smtClean="0"/>
              <a:t>json</a:t>
            </a:r>
            <a:r>
              <a:rPr lang="en-US" dirty="0" smtClean="0"/>
              <a:t> based configuration files for presenting users with the ability to change settings within your segment and giving your segment the ability to control different aspects of the N device. </a:t>
            </a:r>
          </a:p>
          <a:p>
            <a:pPr>
              <a:buNone/>
            </a:pPr>
            <a:endParaRPr lang="en-US" dirty="0" smtClean="0"/>
          </a:p>
          <a:p>
            <a:pPr marL="342900" indent="-342900">
              <a:buFont typeface="Arial"/>
              <a:buChar char="•"/>
            </a:pPr>
            <a:r>
              <a:rPr lang="en-US" dirty="0" smtClean="0"/>
              <a:t>You will also be able to use normal </a:t>
            </a:r>
            <a:r>
              <a:rPr lang="en-US" dirty="0" err="1" smtClean="0"/>
              <a:t>Javascript</a:t>
            </a:r>
            <a:r>
              <a:rPr lang="en-US" dirty="0" smtClean="0"/>
              <a:t> functions for internet access allowing you to pull data from whatever source that is available to you.</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Callbacks</a:t>
            </a:r>
            <a:endParaRPr lang="en-US" dirty="0"/>
          </a:p>
        </p:txBody>
      </p:sp>
      <p:sp>
        <p:nvSpPr>
          <p:cNvPr id="5" name="Content Placeholder 2"/>
          <p:cNvSpPr>
            <a:spLocks noGrp="1"/>
          </p:cNvSpPr>
          <p:nvPr>
            <p:ph sz="quarter" idx="13"/>
          </p:nvPr>
        </p:nvSpPr>
        <p:spPr>
          <a:xfrm>
            <a:off x="250827" y="656823"/>
            <a:ext cx="8642349" cy="4078309"/>
          </a:xfrm>
          <a:prstGeom prst="rect">
            <a:avLst/>
          </a:prstGeom>
        </p:spPr>
        <p:txBody>
          <a:bodyPr>
            <a:noAutofit/>
          </a:bodyPr>
          <a:lstStyle/>
          <a:p>
            <a:pPr marL="0" indent="0"/>
            <a:r>
              <a:rPr lang="en-US" dirty="0" smtClean="0"/>
              <a:t>With N you can perform actions based on contextual changes. N allows you to listen for these changes and then have your code run once a change happens. Contextual changes include:</a:t>
            </a:r>
          </a:p>
          <a:p>
            <a:pPr marL="744488" lvl="1" indent="-285750">
              <a:buFont typeface="Arial"/>
              <a:buChar char="•"/>
            </a:pPr>
            <a:r>
              <a:rPr lang="en-US" sz="1800" dirty="0" smtClean="0"/>
              <a:t>Arriving at home / Leaving home</a:t>
            </a:r>
          </a:p>
          <a:p>
            <a:pPr marL="744488" lvl="1" indent="-285750">
              <a:buFont typeface="Arial"/>
              <a:buChar char="•"/>
            </a:pPr>
            <a:r>
              <a:rPr lang="en-US" sz="1800" dirty="0" smtClean="0"/>
              <a:t>Arriving at work / Leaving work</a:t>
            </a:r>
          </a:p>
          <a:p>
            <a:pPr marL="744488" lvl="1" indent="-285750">
              <a:buFont typeface="Arial"/>
              <a:buChar char="•"/>
            </a:pPr>
            <a:r>
              <a:rPr lang="en-US" sz="1800" dirty="0" smtClean="0"/>
              <a:t>Walking</a:t>
            </a:r>
          </a:p>
          <a:p>
            <a:pPr marL="744488" lvl="1" indent="-285750">
              <a:buFont typeface="Arial"/>
              <a:buChar char="•"/>
            </a:pPr>
            <a:r>
              <a:rPr lang="en-US" sz="1800" dirty="0" smtClean="0"/>
              <a:t>Running</a:t>
            </a:r>
          </a:p>
          <a:p>
            <a:pPr marL="744488" lvl="1" indent="-285750">
              <a:buFont typeface="Arial"/>
              <a:buChar char="•"/>
            </a:pPr>
            <a:r>
              <a:rPr lang="en-US" sz="1800" dirty="0" smtClean="0"/>
              <a:t>Riding a bike</a:t>
            </a:r>
          </a:p>
          <a:p>
            <a:pPr marL="744488" lvl="1" indent="-285750">
              <a:buFont typeface="Arial"/>
              <a:buChar char="•"/>
            </a:pPr>
            <a:r>
              <a:rPr lang="en-US" sz="1800" dirty="0" smtClean="0"/>
              <a:t>Riding in a car				</a:t>
            </a:r>
          </a:p>
          <a:p>
            <a:pPr marL="744488" lvl="1" indent="-285750">
              <a:buFont typeface="Arial"/>
              <a:buChar char="•"/>
            </a:pPr>
            <a:r>
              <a:rPr lang="en-US" sz="1800" dirty="0" smtClean="0"/>
              <a:t>Switching to a non moving state</a:t>
            </a:r>
            <a:endParaRPr lang="en-US" sz="2000" dirty="0" smtClean="0"/>
          </a:p>
          <a:p>
            <a:pPr marL="50973" indent="0"/>
            <a:r>
              <a:rPr lang="en-US" dirty="0" smtClean="0"/>
              <a:t>In addition to this you can request the user’s current context at anytime and receive one of the above contexts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Functions available from N</a:t>
            </a:r>
            <a:endParaRPr lang="en-US" dirty="0"/>
          </a:p>
        </p:txBody>
      </p:sp>
      <p:sp>
        <p:nvSpPr>
          <p:cNvPr id="5" name="Content Placeholder 2"/>
          <p:cNvSpPr>
            <a:spLocks noGrp="1"/>
          </p:cNvSpPr>
          <p:nvPr>
            <p:ph sz="quarter" idx="13"/>
          </p:nvPr>
        </p:nvSpPr>
        <p:spPr>
          <a:xfrm>
            <a:off x="250827" y="1025525"/>
            <a:ext cx="8642349" cy="3670301"/>
          </a:xfrm>
          <a:prstGeom prst="rect">
            <a:avLst/>
          </a:prstGeom>
        </p:spPr>
        <p:txBody>
          <a:bodyPr/>
          <a:lstStyle/>
          <a:p>
            <a:r>
              <a:rPr lang="en-US" sz="2000" dirty="0" smtClean="0"/>
              <a:t>Some of the things the N device gives you access to are:</a:t>
            </a:r>
          </a:p>
          <a:p>
            <a:pPr marL="750670" lvl="1" indent="-342900">
              <a:buFont typeface="Arial" panose="020B0604020202020204" pitchFamily="34" charset="0"/>
              <a:buChar char="•"/>
            </a:pPr>
            <a:r>
              <a:rPr lang="en-US" sz="2000" dirty="0" smtClean="0"/>
              <a:t>The user’s current geo-location</a:t>
            </a:r>
          </a:p>
          <a:p>
            <a:pPr marL="750670" lvl="1" indent="-342900">
              <a:buFont typeface="Arial" panose="020B0604020202020204" pitchFamily="34" charset="0"/>
              <a:buChar char="•"/>
            </a:pPr>
            <a:r>
              <a:rPr lang="en-US" sz="2000" dirty="0" smtClean="0"/>
              <a:t>You will have the ability to have N Speak commands</a:t>
            </a:r>
          </a:p>
          <a:p>
            <a:pPr marL="750670" lvl="1" indent="-342900">
              <a:buFont typeface="Arial" panose="020B0604020202020204" pitchFamily="34" charset="0"/>
              <a:buChar char="•"/>
            </a:pPr>
            <a:r>
              <a:rPr lang="en-US" sz="2000" dirty="0" smtClean="0"/>
              <a:t>Using the new speech-to-text API you can </a:t>
            </a:r>
            <a:r>
              <a:rPr lang="en-US" sz="2000" dirty="0" smtClean="0"/>
              <a:t>create </a:t>
            </a:r>
            <a:r>
              <a:rPr lang="en-US" sz="2000" dirty="0" smtClean="0"/>
              <a:t>something like a conversational experience.</a:t>
            </a:r>
          </a:p>
          <a:p>
            <a:pPr marL="750670" lvl="1" indent="-342900">
              <a:buFont typeface="Arial" panose="020B0604020202020204" pitchFamily="34" charset="0"/>
              <a:buChar char="•"/>
            </a:pPr>
            <a:r>
              <a:rPr lang="en-US" sz="2000" dirty="0" smtClean="0"/>
              <a:t>You will have the ability to save strings using N API’s</a:t>
            </a:r>
          </a:p>
          <a:p>
            <a:pPr lvl="1"/>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1800" dirty="0" smtClean="0"/>
              <a:t>What is the Future Lab Program?</a:t>
            </a:r>
            <a:endParaRPr kumimoji="1" lang="ja-JP" altLang="en-US" sz="1800" dirty="0"/>
          </a:p>
        </p:txBody>
      </p:sp>
      <p:pic>
        <p:nvPicPr>
          <p:cNvPr id="4" name="コンテンツ プレースホルダー 3"/>
          <p:cNvPicPr>
            <a:picLocks noGrp="1" noChangeAspect="1"/>
          </p:cNvPicPr>
          <p:nvPr>
            <p:ph sz="quarter" idx="13"/>
          </p:nvPr>
        </p:nvPicPr>
        <p:blipFill rotWithShape="1">
          <a:blip r:embed="rId3" cstate="emai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rot="5400000">
            <a:off x="4451827" y="131287"/>
            <a:ext cx="4823460" cy="4560887"/>
          </a:xfrm>
        </p:spPr>
      </p:pic>
      <p:sp>
        <p:nvSpPr>
          <p:cNvPr id="5" name="コンテンツ プレースホルダー 2"/>
          <p:cNvSpPr txBox="1">
            <a:spLocks/>
          </p:cNvSpPr>
          <p:nvPr/>
        </p:nvSpPr>
        <p:spPr bwMode="gray">
          <a:xfrm>
            <a:off x="205740" y="2538413"/>
            <a:ext cx="4221480" cy="2145612"/>
          </a:xfrm>
          <a:prstGeom prst="rect">
            <a:avLst/>
          </a:prstGeom>
        </p:spPr>
        <p:txBody>
          <a:bodyPr lIns="0" tIns="0" rIns="0" bIns="0"/>
          <a:lstStyle>
            <a:lvl1pPr marL="305829" indent="-305829" algn="l" defTabSz="815539" rtl="0" eaLnBrk="1" latinLnBrk="0" hangingPunct="1">
              <a:lnSpc>
                <a:spcPts val="2548"/>
              </a:lnSpc>
              <a:spcBef>
                <a:spcPts val="0"/>
              </a:spcBef>
              <a:buFontTx/>
              <a:buNone/>
              <a:defRPr kumimoji="1" sz="1800" kern="1200" baseline="0">
                <a:solidFill>
                  <a:schemeClr val="tx1"/>
                </a:solidFill>
                <a:latin typeface="+mj-ea"/>
                <a:ea typeface="+mj-ea"/>
                <a:cs typeface="+mn-cs"/>
              </a:defRPr>
            </a:lvl1pPr>
            <a:lvl2pPr marL="662626" indent="-254856" algn="l" defTabSz="815539" rtl="0" eaLnBrk="1" latinLnBrk="0" hangingPunct="1">
              <a:lnSpc>
                <a:spcPts val="2548"/>
              </a:lnSpc>
              <a:spcBef>
                <a:spcPts val="0"/>
              </a:spcBef>
              <a:buFontTx/>
              <a:buNone/>
              <a:defRPr kumimoji="1" sz="1200" kern="1200" baseline="0">
                <a:solidFill>
                  <a:schemeClr val="tx1"/>
                </a:solidFill>
                <a:latin typeface="+mj-ea"/>
                <a:ea typeface="+mj-ea"/>
                <a:cs typeface="+mn-cs"/>
              </a:defRPr>
            </a:lvl2pPr>
            <a:lvl3pPr marL="1019424" indent="-203888" algn="l" defTabSz="815539" rtl="0" eaLnBrk="1" latinLnBrk="0" hangingPunct="1">
              <a:lnSpc>
                <a:spcPts val="2548"/>
              </a:lnSpc>
              <a:spcBef>
                <a:spcPts val="0"/>
              </a:spcBef>
              <a:buFontTx/>
              <a:buNone/>
              <a:defRPr kumimoji="1" sz="1000" kern="1200" baseline="0">
                <a:solidFill>
                  <a:schemeClr val="tx1"/>
                </a:solidFill>
                <a:latin typeface="+mj-ea"/>
                <a:ea typeface="+mj-ea"/>
                <a:cs typeface="+mn-cs"/>
              </a:defRPr>
            </a:lvl3pPr>
            <a:lvl4pPr marL="1427191" indent="-203888" algn="l" defTabSz="815539" rtl="0" eaLnBrk="1" latinLnBrk="0" hangingPunct="1">
              <a:lnSpc>
                <a:spcPts val="2548"/>
              </a:lnSpc>
              <a:spcBef>
                <a:spcPts val="0"/>
              </a:spcBef>
              <a:buFontTx/>
              <a:buNone/>
              <a:defRPr kumimoji="1" sz="800" kern="1200" baseline="0">
                <a:solidFill>
                  <a:schemeClr val="tx1"/>
                </a:solidFill>
                <a:latin typeface="+mj-ea"/>
                <a:ea typeface="+mj-ea"/>
                <a:cs typeface="+mn-cs"/>
              </a:defRPr>
            </a:lvl4pPr>
            <a:lvl5pPr marL="1834961" indent="-203888" algn="l" defTabSz="815539" rtl="0" eaLnBrk="1" latinLnBrk="0" hangingPunct="1">
              <a:spcBef>
                <a:spcPct val="20000"/>
              </a:spcBef>
              <a:buFont typeface="Arial" pitchFamily="34" charset="0"/>
              <a:buChar char="»"/>
              <a:defRPr kumimoji="1" sz="700" kern="1200">
                <a:solidFill>
                  <a:schemeClr val="tx1"/>
                </a:solidFill>
                <a:latin typeface="+mj-ea"/>
                <a:ea typeface="+mj-ea"/>
                <a:cs typeface="+mn-cs"/>
              </a:defRPr>
            </a:lvl5pPr>
            <a:lvl6pPr marL="224272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650500"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058267"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466038" indent="-203888" algn="l" defTabSz="815539"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marL="0" indent="0">
              <a:lnSpc>
                <a:spcPct val="150000"/>
              </a:lnSpc>
            </a:pPr>
            <a:r>
              <a:rPr lang="en-US" altLang="ja-JP" sz="1000" dirty="0" smtClean="0">
                <a:latin typeface="Tahoma" panose="020B0604030504040204" pitchFamily="34" charset="0"/>
                <a:ea typeface="Tahoma" panose="020B0604030504040204" pitchFamily="34" charset="0"/>
                <a:cs typeface="Tahoma" panose="020B0604030504040204" pitchFamily="34" charset="0"/>
              </a:rPr>
              <a:t>   The </a:t>
            </a:r>
            <a:r>
              <a:rPr lang="en-US" altLang="ja-JP" sz="1000" dirty="0">
                <a:latin typeface="Tahoma" panose="020B0604030504040204" pitchFamily="34" charset="0"/>
                <a:ea typeface="Tahoma" panose="020B0604030504040204" pitchFamily="34" charset="0"/>
                <a:cs typeface="Tahoma" panose="020B0604030504040204" pitchFamily="34" charset="0"/>
              </a:rPr>
              <a:t>Future Lab Program </a:t>
            </a:r>
            <a:r>
              <a:rPr lang="en-US" altLang="ja-JP" sz="1000" dirty="0" smtClean="0">
                <a:latin typeface="Tahoma" panose="020B0604030504040204" pitchFamily="34" charset="0"/>
                <a:ea typeface="Tahoma" panose="020B0604030504040204" pitchFamily="34" charset="0"/>
                <a:cs typeface="Tahoma" panose="020B0604030504040204" pitchFamily="34" charset="0"/>
              </a:rPr>
              <a:t>from Sony</a:t>
            </a:r>
            <a:r>
              <a:rPr lang="en-US" altLang="ja-JP" sz="1000" dirty="0">
                <a:latin typeface="Tahoma" panose="020B0604030504040204" pitchFamily="34" charset="0"/>
                <a:ea typeface="Tahoma" panose="020B0604030504040204" pitchFamily="34" charset="0"/>
                <a:cs typeface="Tahoma" panose="020B0604030504040204" pitchFamily="34" charset="0"/>
              </a:rPr>
              <a:t> is a new kind of research and development initiative that embraces an approach to technological research and development emphasizing an open creative environment and direct lines of communication with society. Through this approach, it aims to co-create new future lifestyles and</a:t>
            </a:r>
            <a:r>
              <a:rPr lang="en-US" altLang="ja-JP" sz="1000" dirty="0">
                <a:solidFill>
                  <a:schemeClr val="accent3"/>
                </a:solidFill>
                <a:latin typeface="Tahoma" panose="020B0604030504040204" pitchFamily="34" charset="0"/>
                <a:ea typeface="Tahoma" panose="020B0604030504040204" pitchFamily="34" charset="0"/>
                <a:cs typeface="Tahoma" panose="020B0604030504040204" pitchFamily="34" charset="0"/>
              </a:rPr>
              <a:t> </a:t>
            </a:r>
            <a:r>
              <a:rPr lang="en-US" altLang="ja-JP" sz="1000" dirty="0" smtClean="0">
                <a:latin typeface="Tahoma" panose="020B0604030504040204" pitchFamily="34" charset="0"/>
                <a:ea typeface="Tahoma" panose="020B0604030504040204" pitchFamily="34" charset="0"/>
                <a:cs typeface="Tahoma" panose="020B0604030504040204" pitchFamily="34" charset="0"/>
              </a:rPr>
              <a:t>enhance</a:t>
            </a:r>
            <a:r>
              <a:rPr lang="en-US" altLang="ja-JP" sz="1000" dirty="0" smtClean="0">
                <a:solidFill>
                  <a:schemeClr val="accent3"/>
                </a:solidFill>
                <a:latin typeface="Tahoma" panose="020B0604030504040204" pitchFamily="34" charset="0"/>
                <a:ea typeface="Tahoma" panose="020B0604030504040204" pitchFamily="34" charset="0"/>
                <a:cs typeface="Tahoma" panose="020B0604030504040204" pitchFamily="34" charset="0"/>
              </a:rPr>
              <a:t> </a:t>
            </a:r>
            <a:r>
              <a:rPr lang="en-US" altLang="ja-JP" sz="1000" dirty="0" smtClean="0">
                <a:latin typeface="Tahoma" panose="020B0604030504040204" pitchFamily="34" charset="0"/>
                <a:ea typeface="Tahoma" panose="020B0604030504040204" pitchFamily="34" charset="0"/>
                <a:cs typeface="Tahoma" panose="020B0604030504040204" pitchFamily="34" charset="0"/>
              </a:rPr>
              <a:t>user </a:t>
            </a:r>
            <a:r>
              <a:rPr lang="en-US" altLang="ja-JP" sz="1000" dirty="0">
                <a:latin typeface="Tahoma" panose="020B0604030504040204" pitchFamily="34" charset="0"/>
                <a:ea typeface="Tahoma" panose="020B0604030504040204" pitchFamily="34" charset="0"/>
                <a:cs typeface="Tahoma" panose="020B0604030504040204" pitchFamily="34" charset="0"/>
              </a:rPr>
              <a:t>value. As part of this approach, the program will share concept prototypes with users while still at the development stage, and look to them for inspiration, leveraging their feedback to refine and evolve its projects.</a:t>
            </a:r>
            <a:endParaRPr lang="ja-JP" altLang="ja-JP" sz="1000" dirty="0">
              <a:latin typeface="Tahoma" panose="020B0604030504040204" pitchFamily="34" charset="0"/>
              <a:cs typeface="Tahoma" panose="020B0604030504040204" pitchFamily="34" charset="0"/>
            </a:endParaRPr>
          </a:p>
          <a:p>
            <a:pPr marL="342900" indent="-342900">
              <a:lnSpc>
                <a:spcPct val="150000"/>
              </a:lnSpc>
              <a:buFont typeface="+mj-lt"/>
              <a:buAutoNum type="arabicPeriod"/>
            </a:pPr>
            <a:endParaRPr lang="ja-JP" altLang="en-US" sz="1000" dirty="0">
              <a:latin typeface="Tahoma" panose="020B0604030504040204" pitchFamily="34" charset="0"/>
              <a:cs typeface="Tahoma" panose="020B0604030504040204" pitchFamily="34" charset="0"/>
            </a:endParaRPr>
          </a:p>
        </p:txBody>
      </p:sp>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6677" y="909639"/>
            <a:ext cx="1493837"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409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Interval based events</a:t>
            </a:r>
            <a:endParaRPr lang="en-US" dirty="0"/>
          </a:p>
        </p:txBody>
      </p:sp>
      <p:sp>
        <p:nvSpPr>
          <p:cNvPr id="5" name="Content Placeholder 2"/>
          <p:cNvSpPr>
            <a:spLocks noGrp="1"/>
          </p:cNvSpPr>
          <p:nvPr>
            <p:ph sz="quarter" idx="13"/>
          </p:nvPr>
        </p:nvSpPr>
        <p:spPr>
          <a:xfrm>
            <a:off x="250827" y="1025525"/>
            <a:ext cx="8642349" cy="3670301"/>
          </a:xfrm>
          <a:prstGeom prst="rect">
            <a:avLst/>
          </a:prstGeom>
        </p:spPr>
        <p:txBody>
          <a:bodyPr/>
          <a:lstStyle/>
          <a:p>
            <a:pPr marL="0" indent="0"/>
            <a:r>
              <a:rPr lang="en-US" dirty="0" smtClean="0"/>
              <a:t>With N you will be able to have events fire at an interval specified by you the developer. For example, you can have the device wake up and run a set of code every 10 minutes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Speech Activation</a:t>
            </a:r>
            <a:endParaRPr lang="en-US" dirty="0"/>
          </a:p>
        </p:txBody>
      </p:sp>
      <p:sp>
        <p:nvSpPr>
          <p:cNvPr id="5" name="Content Placeholder 2"/>
          <p:cNvSpPr>
            <a:spLocks noGrp="1"/>
          </p:cNvSpPr>
          <p:nvPr>
            <p:ph sz="quarter" idx="13"/>
          </p:nvPr>
        </p:nvSpPr>
        <p:spPr>
          <a:xfrm>
            <a:off x="250827" y="842650"/>
            <a:ext cx="8642349" cy="3911302"/>
          </a:xfrm>
          <a:prstGeom prst="rect">
            <a:avLst/>
          </a:prstGeom>
        </p:spPr>
        <p:txBody>
          <a:bodyPr/>
          <a:lstStyle/>
          <a:p>
            <a:pPr marL="0" indent="0"/>
            <a:r>
              <a:rPr lang="en-US" dirty="0" smtClean="0"/>
              <a:t>With N </a:t>
            </a:r>
            <a:r>
              <a:rPr lang="en-US" dirty="0"/>
              <a:t>you will be able to have your segment activated by voice</a:t>
            </a:r>
            <a:r>
              <a:rPr lang="en-US" dirty="0" smtClean="0"/>
              <a:t>. Listening mode for Concept </a:t>
            </a:r>
            <a:r>
              <a:rPr lang="en-US" dirty="0"/>
              <a:t>N</a:t>
            </a:r>
            <a:r>
              <a:rPr lang="en-US" dirty="0" smtClean="0"/>
              <a:t> will start by saying “Listen up Nigel” or by pressing the voice input button on the device. At this point if a user speaks your segments launch phrase then your segment starts. For instance, your weather segment could be started like this:</a:t>
            </a:r>
          </a:p>
          <a:p>
            <a:pPr marL="356797" lvl="1" indent="0"/>
            <a:r>
              <a:rPr lang="en-US" sz="1400" dirty="0" smtClean="0"/>
              <a:t>Listen up Nigel....</a:t>
            </a:r>
            <a:endParaRPr lang="en-US" sz="1400" dirty="0"/>
          </a:p>
          <a:p>
            <a:pPr lvl="2"/>
            <a:r>
              <a:rPr lang="en-US" sz="1400" dirty="0"/>
              <a:t>“Check </a:t>
            </a:r>
            <a:r>
              <a:rPr lang="en-US" sz="1400" dirty="0" smtClean="0"/>
              <a:t>weather”</a:t>
            </a:r>
          </a:p>
          <a:p>
            <a:pPr lvl="2"/>
            <a:r>
              <a:rPr lang="en-US" sz="1400" dirty="0" smtClean="0"/>
              <a:t>“Check weather at home”</a:t>
            </a:r>
          </a:p>
          <a:p>
            <a:pPr lvl="2"/>
            <a:r>
              <a:rPr lang="en-US" sz="1400" dirty="0" smtClean="0"/>
              <a:t>“What is the current temperature?”</a:t>
            </a:r>
          </a:p>
          <a:p>
            <a:pPr lvl="2"/>
            <a:r>
              <a:rPr lang="en-US" sz="1400" dirty="0" smtClean="0"/>
              <a:t>“Start weather tracker”</a:t>
            </a:r>
          </a:p>
          <a:p>
            <a:pPr lvl="2"/>
            <a:r>
              <a:rPr lang="en-US" sz="1400" dirty="0" smtClean="0"/>
              <a:t>Etc...</a:t>
            </a:r>
          </a:p>
          <a:p>
            <a:pPr lvl="1"/>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a:t>New Speech to text interaction</a:t>
            </a:r>
          </a:p>
        </p:txBody>
      </p:sp>
      <p:sp>
        <p:nvSpPr>
          <p:cNvPr id="5" name="Content Placeholder 2"/>
          <p:cNvSpPr>
            <a:spLocks noGrp="1"/>
          </p:cNvSpPr>
          <p:nvPr>
            <p:ph sz="quarter" idx="13"/>
          </p:nvPr>
        </p:nvSpPr>
        <p:spPr>
          <a:xfrm>
            <a:off x="250827" y="842650"/>
            <a:ext cx="8664707" cy="3911467"/>
          </a:xfrm>
          <a:prstGeom prst="rect">
            <a:avLst/>
          </a:prstGeom>
        </p:spPr>
        <p:txBody>
          <a:bodyPr/>
          <a:lstStyle/>
          <a:p>
            <a:pPr marL="0" indent="0"/>
            <a:r>
              <a:rPr lang="en-US" dirty="0" smtClean="0"/>
              <a:t>Recently added to Concept N is a new Speech to Text API. This API will allow you to start listening for speech input and build interactions around the response. As an example:</a:t>
            </a:r>
          </a:p>
          <a:p>
            <a:pPr lvl="1"/>
            <a:r>
              <a:rPr lang="en-US" altLang="ja-JP" sz="1400" dirty="0" smtClean="0"/>
              <a:t>Reply to currently read email</a:t>
            </a:r>
          </a:p>
          <a:p>
            <a:pPr marL="266592" lvl="1" indent="0"/>
            <a:r>
              <a:rPr lang="ja-JP" altLang="en-US" sz="1400" dirty="0" smtClean="0"/>
              <a:t>　　　　</a:t>
            </a:r>
            <a:r>
              <a:rPr lang="en-US" altLang="ja-JP" sz="1400" dirty="0" smtClean="0"/>
              <a:t>User 	"Listen up Nigel.... Reply to the mail" </a:t>
            </a:r>
            <a:br>
              <a:rPr lang="en-US" altLang="ja-JP" sz="1400" dirty="0" smtClean="0"/>
            </a:br>
            <a:r>
              <a:rPr lang="ja-JP" altLang="en-US" sz="1400" dirty="0" smtClean="0"/>
              <a:t>　　　　</a:t>
            </a:r>
            <a:r>
              <a:rPr lang="en-US" altLang="ja-JP" sz="1400" dirty="0" smtClean="0"/>
              <a:t>Nigel 	"Replying to Samantha, please say the message." </a:t>
            </a:r>
            <a:br>
              <a:rPr lang="en-US" altLang="ja-JP" sz="1400" dirty="0" smtClean="0"/>
            </a:br>
            <a:r>
              <a:rPr lang="ja-JP" altLang="en-US" sz="1400" dirty="0" smtClean="0"/>
              <a:t>　　　　</a:t>
            </a:r>
            <a:r>
              <a:rPr lang="en-US" altLang="ja-JP" sz="1400" dirty="0" smtClean="0"/>
              <a:t>User 	"I will be there in 10 minutes." </a:t>
            </a:r>
            <a:br>
              <a:rPr lang="en-US" altLang="ja-JP" sz="1400" dirty="0" smtClean="0"/>
            </a:br>
            <a:r>
              <a:rPr lang="ja-JP" altLang="en-US" sz="1400" dirty="0" smtClean="0"/>
              <a:t>　　　　</a:t>
            </a:r>
            <a:r>
              <a:rPr lang="en-US" altLang="ja-JP" sz="1400" dirty="0" smtClean="0"/>
              <a:t>Nigel 	"Replying to Samantha with your message, "I will be there in 10 minutes". </a:t>
            </a:r>
            <a:br>
              <a:rPr lang="en-US" altLang="ja-JP" sz="1400" dirty="0" smtClean="0"/>
            </a:br>
            <a:r>
              <a:rPr lang="ja-JP" altLang="en-US" sz="1400" dirty="0" smtClean="0"/>
              <a:t>　　　　　　　　</a:t>
            </a:r>
            <a:r>
              <a:rPr lang="en-US" altLang="ja-JP" sz="1400" dirty="0" smtClean="0"/>
              <a:t>Ready to send the message? </a:t>
            </a:r>
          </a:p>
          <a:p>
            <a:pPr marL="623390" lvl="2" indent="0"/>
            <a:r>
              <a:rPr lang="en-US" altLang="ja-JP" dirty="0"/>
              <a:t>	</a:t>
            </a:r>
            <a:r>
              <a:rPr lang="en-US" altLang="ja-JP" sz="1400" dirty="0" smtClean="0"/>
              <a:t>      User 	“Yes”</a:t>
            </a:r>
          </a:p>
          <a:p>
            <a:pPr marL="623390" lvl="2" indent="0"/>
            <a:r>
              <a:rPr lang="en-US" altLang="ja-JP" sz="1400" dirty="0"/>
              <a:t>	</a:t>
            </a:r>
            <a:r>
              <a:rPr lang="en-US" altLang="ja-JP" sz="1400" dirty="0" smtClean="0"/>
              <a:t>      Nigel	“sent the message to Samantha. “</a:t>
            </a:r>
          </a:p>
          <a:p>
            <a:pPr marL="0" indent="0"/>
            <a:endParaRPr lang="en-US" sz="2000" dirty="0" smtClean="0"/>
          </a:p>
        </p:txBody>
      </p:sp>
    </p:spTree>
    <p:extLst>
      <p:ext uri="{BB962C8B-B14F-4D97-AF65-F5344CB8AC3E}">
        <p14:creationId xmlns:p14="http://schemas.microsoft.com/office/powerpoint/2010/main" val="164938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gray">
          <a:xfrm>
            <a:off x="1952206" y="1908265"/>
            <a:ext cx="5651772" cy="540000"/>
          </a:xfrm>
          <a:prstGeom prst="rect">
            <a:avLst/>
          </a:prstGeom>
        </p:spPr>
        <p:txBody>
          <a:bodyPr lIns="0" tIns="0" rIns="0" bIns="0" anchor="t" anchorCtr="0">
            <a:noAutofit/>
          </a:bodyPr>
          <a:lstStyle/>
          <a:p>
            <a:pPr lvl="0"/>
            <a:r>
              <a:rPr lang="en-US" altLang="en-US" sz="2800" b="1" dirty="0" smtClean="0">
                <a:solidFill>
                  <a:sysClr val="windowText" lastClr="000000"/>
                </a:solidFill>
              </a:rPr>
              <a:t>New segment development</a:t>
            </a:r>
          </a:p>
        </p:txBody>
      </p:sp>
    </p:spTree>
    <p:extLst>
      <p:ext uri="{BB962C8B-B14F-4D97-AF65-F5344CB8AC3E}">
        <p14:creationId xmlns:p14="http://schemas.microsoft.com/office/powerpoint/2010/main" val="85200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portradar」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1203598"/>
            <a:ext cx="1311512" cy="226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344" y="1594566"/>
            <a:ext cx="875728" cy="3211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1995686"/>
            <a:ext cx="494574" cy="2967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7198" y="2480691"/>
            <a:ext cx="1218020" cy="200973"/>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b="9333"/>
          <a:stretch/>
        </p:blipFill>
        <p:spPr>
          <a:xfrm>
            <a:off x="0" y="0"/>
            <a:ext cx="9144000" cy="4544006"/>
          </a:xfrm>
          <a:prstGeom prst="rect">
            <a:avLst/>
          </a:prstGeom>
        </p:spPr>
      </p:pic>
      <p:sp>
        <p:nvSpPr>
          <p:cNvPr id="8" name="TextBox 7"/>
          <p:cNvSpPr txBox="1"/>
          <p:nvPr/>
        </p:nvSpPr>
        <p:spPr>
          <a:xfrm>
            <a:off x="182880" y="4548942"/>
            <a:ext cx="1307592" cy="261610"/>
          </a:xfrm>
          <a:prstGeom prst="rect">
            <a:avLst/>
          </a:prstGeom>
          <a:noFill/>
        </p:spPr>
        <p:txBody>
          <a:bodyPr wrap="square" rtlCol="0">
            <a:spAutoFit/>
          </a:bodyPr>
          <a:lstStyle/>
          <a:p>
            <a:r>
              <a:rPr lang="en-US" sz="1100" b="1" dirty="0" smtClean="0">
                <a:latin typeface="Avenir Book" charset="0"/>
                <a:ea typeface="Avenir Book" charset="0"/>
                <a:cs typeface="Avenir Book" charset="0"/>
              </a:rPr>
              <a:t>Segment: NBA</a:t>
            </a:r>
            <a:endParaRPr lang="en-US" sz="1100" b="1" dirty="0">
              <a:latin typeface="Avenir Book" charset="0"/>
              <a:ea typeface="Avenir Book" charset="0"/>
              <a:cs typeface="Avenir Book" charset="0"/>
            </a:endParaRPr>
          </a:p>
        </p:txBody>
      </p:sp>
      <p:sp>
        <p:nvSpPr>
          <p:cNvPr id="9" name="TextBox 8"/>
          <p:cNvSpPr txBox="1"/>
          <p:nvPr/>
        </p:nvSpPr>
        <p:spPr>
          <a:xfrm>
            <a:off x="1362456" y="4537452"/>
            <a:ext cx="2944368" cy="461665"/>
          </a:xfrm>
          <a:prstGeom prst="rect">
            <a:avLst/>
          </a:prstGeom>
          <a:noFill/>
        </p:spPr>
        <p:txBody>
          <a:bodyPr wrap="square" rtlCol="0">
            <a:spAutoFit/>
          </a:bodyPr>
          <a:lstStyle/>
          <a:p>
            <a:pPr defTabSz="914400">
              <a:defRPr/>
            </a:pPr>
            <a:r>
              <a:rPr kumimoji="1" lang="en-US" altLang="ja-JP" sz="800" dirty="0">
                <a:latin typeface="Avenir Medium" charset="0"/>
                <a:ea typeface="Avenir Medium" charset="0"/>
                <a:cs typeface="Avenir Medium" charset="0"/>
              </a:rPr>
              <a:t>Delivers your favorite NBA team updates. </a:t>
            </a:r>
            <a:r>
              <a:rPr kumimoji="1" lang="en-US" altLang="ja-JP" sz="800" dirty="0" err="1" smtClean="0">
                <a:latin typeface="Avenir Medium" charset="0"/>
                <a:ea typeface="Avenir Medium" charset="0"/>
                <a:cs typeface="Avenir Medium" charset="0"/>
              </a:rPr>
              <a:t>Remind’s</a:t>
            </a:r>
            <a:r>
              <a:rPr kumimoji="1" lang="en-US" altLang="ja-JP" sz="800" dirty="0" smtClean="0">
                <a:latin typeface="Avenir Medium" charset="0"/>
                <a:ea typeface="Avenir Medium" charset="0"/>
                <a:cs typeface="Avenir Medium" charset="0"/>
              </a:rPr>
              <a:t> you of </a:t>
            </a:r>
            <a:r>
              <a:rPr kumimoji="1" lang="en-US" altLang="ja-JP" sz="800" dirty="0">
                <a:latin typeface="Avenir Medium" charset="0"/>
                <a:ea typeface="Avenir Medium" charset="0"/>
                <a:cs typeface="Avenir Medium" charset="0"/>
              </a:rPr>
              <a:t>today’s game schedule. Notifies </a:t>
            </a:r>
            <a:r>
              <a:rPr kumimoji="1" lang="en-US" altLang="ja-JP" sz="800" dirty="0" smtClean="0">
                <a:latin typeface="Avenir Medium" charset="0"/>
                <a:ea typeface="Avenir Medium" charset="0"/>
                <a:cs typeface="Avenir Medium" charset="0"/>
              </a:rPr>
              <a:t>you of the </a:t>
            </a:r>
            <a:r>
              <a:rPr kumimoji="1" lang="en-US" altLang="ja-JP" sz="800" dirty="0">
                <a:latin typeface="Avenir Medium" charset="0"/>
                <a:ea typeface="Avenir Medium" charset="0"/>
                <a:cs typeface="Avenir Medium" charset="0"/>
              </a:rPr>
              <a:t>current game </a:t>
            </a:r>
            <a:r>
              <a:rPr kumimoji="1" lang="en-US" altLang="ja-JP" sz="800" dirty="0" smtClean="0">
                <a:latin typeface="Avenir Medium" charset="0"/>
                <a:ea typeface="Avenir Medium" charset="0"/>
                <a:cs typeface="Avenir Medium" charset="0"/>
              </a:rPr>
              <a:t>score.</a:t>
            </a:r>
            <a:endParaRPr kumimoji="1" lang="ja-JP" altLang="en-US" sz="800" dirty="0">
              <a:latin typeface="Avenir Medium" charset="0"/>
              <a:ea typeface="Avenir Medium" charset="0"/>
              <a:cs typeface="Avenir Medium" charset="0"/>
            </a:endParaRPr>
          </a:p>
        </p:txBody>
      </p:sp>
    </p:spTree>
    <p:extLst>
      <p:ext uri="{BB962C8B-B14F-4D97-AF65-F5344CB8AC3E}">
        <p14:creationId xmlns:p14="http://schemas.microsoft.com/office/powerpoint/2010/main" val="15097867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2"/>
          </p:nvPr>
        </p:nvSpPr>
        <p:spPr/>
        <p:txBody>
          <a:bodyPr/>
          <a:lstStyle/>
          <a:p>
            <a:pPr>
              <a:defRPr/>
            </a:pPr>
            <a:fld id="{DF7AF5C3-F953-4054-9595-5BFBB810C167}" type="datetime1">
              <a:rPr lang="ja-JP" altLang="en-US" smtClean="0">
                <a:latin typeface="ITC Avant Garde Std Bk"/>
              </a:rPr>
              <a:pPr>
                <a:defRPr/>
              </a:pPr>
              <a:t>2/10/17</a:t>
            </a:fld>
            <a:endParaRPr lang="en-US" altLang="ja-JP" dirty="0">
              <a:latin typeface="ITC Avant Garde Std Bk"/>
            </a:endParaRPr>
          </a:p>
        </p:txBody>
      </p:sp>
      <p:sp>
        <p:nvSpPr>
          <p:cNvPr id="5" name="スライド番号プレースホルダー 4"/>
          <p:cNvSpPr>
            <a:spLocks noGrp="1"/>
          </p:cNvSpPr>
          <p:nvPr>
            <p:ph type="sldNum" sz="quarter" idx="4"/>
          </p:nvPr>
        </p:nvSpPr>
        <p:spPr/>
        <p:txBody>
          <a:bodyPr/>
          <a:lstStyle/>
          <a:p>
            <a:pPr>
              <a:defRPr/>
            </a:pPr>
            <a:fld id="{7C6F3527-79FB-4A94-B9C7-E3F8D3D01080}" type="slidenum">
              <a:rPr lang="en-US" altLang="ja-JP" smtClean="0">
                <a:latin typeface="ITC Avant Garde Std Bk"/>
              </a:rPr>
              <a:pPr>
                <a:defRPr/>
              </a:pPr>
              <a:t>25</a:t>
            </a:fld>
            <a:endParaRPr lang="en-US" altLang="ja-JP" dirty="0">
              <a:latin typeface="ITC Avant Garde Std Bk"/>
            </a:endParaRPr>
          </a:p>
        </p:txBody>
      </p:sp>
      <p:sp>
        <p:nvSpPr>
          <p:cNvPr id="17" name="タイトル 5"/>
          <p:cNvSpPr txBox="1">
            <a:spLocks/>
          </p:cNvSpPr>
          <p:nvPr/>
        </p:nvSpPr>
        <p:spPr>
          <a:xfrm>
            <a:off x="251520" y="148924"/>
            <a:ext cx="8726400" cy="327627"/>
          </a:xfrm>
          <a:prstGeom prst="rect">
            <a:avLst/>
          </a:prstGeom>
        </p:spPr>
        <p:txBody>
          <a:bodyPr lIns="0" tIns="0" bIns="0" anchor="b" anchorCtr="0"/>
          <a:lstStyle>
            <a:lvl1pPr algn="l" defTabSz="914400" rtl="0" eaLnBrk="1" latinLnBrk="0" hangingPunct="1">
              <a:spcBef>
                <a:spcPct val="0"/>
              </a:spcBef>
              <a:buNone/>
              <a:defRPr kumimoji="1" sz="2000" b="1" kern="1200">
                <a:solidFill>
                  <a:srgbClr val="0081CC"/>
                </a:solidFill>
                <a:latin typeface="+mj-lt"/>
                <a:ea typeface="+mj-ea"/>
                <a:cs typeface="+mj-cs"/>
              </a:defRPr>
            </a:lvl1pPr>
          </a:lstStyle>
          <a:p>
            <a:r>
              <a:rPr lang="en-US" altLang="ja-JP" dirty="0" smtClean="0">
                <a:solidFill>
                  <a:schemeClr val="tx1"/>
                </a:solidFill>
                <a:latin typeface="ITC Avant Garde Std Bk"/>
              </a:rPr>
              <a:t>Demo (NBA)</a:t>
            </a:r>
            <a:endParaRPr lang="ja-JP" altLang="en-US" sz="1200" dirty="0">
              <a:solidFill>
                <a:srgbClr val="E4007F"/>
              </a:solidFill>
              <a:latin typeface="ITC Avant Garde Std Bk"/>
            </a:endParaRPr>
          </a:p>
        </p:txBody>
      </p:sp>
      <p:sp>
        <p:nvSpPr>
          <p:cNvPr id="19" name="TextBox 18"/>
          <p:cNvSpPr txBox="1"/>
          <p:nvPr/>
        </p:nvSpPr>
        <p:spPr>
          <a:xfrm>
            <a:off x="251520" y="782583"/>
            <a:ext cx="2160240" cy="276999"/>
          </a:xfrm>
          <a:prstGeom prst="rect">
            <a:avLst/>
          </a:prstGeom>
        </p:spPr>
        <p:txBody>
          <a:bodyPr wrap="square" lIns="0" tIns="0" rIns="0" bIns="0" rtlCol="0" anchor="t" anchorCtr="0">
            <a:spAutoFit/>
          </a:bodyPr>
          <a:lstStyle/>
          <a:p>
            <a:r>
              <a:rPr lang="en-US" dirty="0" smtClean="0">
                <a:latin typeface="ITC Avant Garde Std Bk"/>
              </a:rPr>
              <a:t>1. Game remainder</a:t>
            </a:r>
          </a:p>
        </p:txBody>
      </p:sp>
      <p:sp>
        <p:nvSpPr>
          <p:cNvPr id="58" name="AutoShape 2" descr="「home office icon」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ITC Avant Garde Std Bk"/>
            </a:endParaRPr>
          </a:p>
        </p:txBody>
      </p:sp>
      <p:sp>
        <p:nvSpPr>
          <p:cNvPr id="59" name="AutoShape 4" descr="「home office icon」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ITC Avant Garde Std Bk"/>
            </a:endParaRPr>
          </a:p>
        </p:txBody>
      </p:sp>
      <p:pic>
        <p:nvPicPr>
          <p:cNvPr id="69"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946" y="1531625"/>
            <a:ext cx="554642" cy="554642"/>
          </a:xfrm>
          <a:prstGeom prst="rect">
            <a:avLst/>
          </a:prstGeom>
        </p:spPr>
      </p:pic>
      <p:grpSp>
        <p:nvGrpSpPr>
          <p:cNvPr id="73" name="グループ化 72"/>
          <p:cNvGrpSpPr/>
          <p:nvPr/>
        </p:nvGrpSpPr>
        <p:grpSpPr>
          <a:xfrm>
            <a:off x="1233191" y="1941897"/>
            <a:ext cx="2467981" cy="757061"/>
            <a:chOff x="144641" y="2956345"/>
            <a:chExt cx="900019" cy="700431"/>
          </a:xfrm>
        </p:grpSpPr>
        <p:sp>
          <p:nvSpPr>
            <p:cNvPr id="74" name="円形吹き出し 73"/>
            <p:cNvSpPr/>
            <p:nvPr/>
          </p:nvSpPr>
          <p:spPr>
            <a:xfrm>
              <a:off x="144641" y="2956345"/>
              <a:ext cx="900019" cy="700431"/>
            </a:xfrm>
            <a:prstGeom prst="wedgeEllipseCallout">
              <a:avLst>
                <a:gd name="adj1" fmla="val -54032"/>
                <a:gd name="adj2" fmla="val -28488"/>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ITC Avant Garde Std Bk"/>
              </a:endParaRPr>
            </a:p>
          </p:txBody>
        </p:sp>
        <p:sp>
          <p:nvSpPr>
            <p:cNvPr id="75" name="テキスト ボックス 74"/>
            <p:cNvSpPr txBox="1"/>
            <p:nvPr/>
          </p:nvSpPr>
          <p:spPr>
            <a:xfrm>
              <a:off x="205632" y="3188624"/>
              <a:ext cx="839028" cy="227803"/>
            </a:xfrm>
            <a:prstGeom prst="rect">
              <a:avLst/>
            </a:prstGeom>
            <a:ln w="9525">
              <a:noFill/>
            </a:ln>
          </p:spPr>
          <p:txBody>
            <a:bodyPr wrap="square" lIns="0" tIns="0" rIns="0" bIns="0" rtlCol="0" anchor="t" anchorCtr="0">
              <a:spAutoFit/>
            </a:bodyPr>
            <a:lstStyle/>
            <a:p>
              <a:r>
                <a:rPr lang="en-US" altLang="ja-JP" sz="800" dirty="0">
                  <a:solidFill>
                    <a:schemeClr val="tx1">
                      <a:lumMod val="85000"/>
                      <a:lumOff val="15000"/>
                    </a:schemeClr>
                  </a:solidFill>
                  <a:latin typeface="ITC Avant Garde Std Bk"/>
                </a:rPr>
                <a:t>Warriors plays against  Lakers at Staples Center. The game is scheduled for today at 7:30 pm.</a:t>
              </a:r>
            </a:p>
          </p:txBody>
        </p:sp>
      </p:grpSp>
      <p:sp>
        <p:nvSpPr>
          <p:cNvPr id="77" name="TextBox 18"/>
          <p:cNvSpPr txBox="1"/>
          <p:nvPr/>
        </p:nvSpPr>
        <p:spPr>
          <a:xfrm>
            <a:off x="4182661" y="800564"/>
            <a:ext cx="2356094" cy="276999"/>
          </a:xfrm>
          <a:prstGeom prst="rect">
            <a:avLst/>
          </a:prstGeom>
        </p:spPr>
        <p:txBody>
          <a:bodyPr wrap="none" lIns="0" tIns="0" rIns="0" bIns="0" rtlCol="0" anchor="t" anchorCtr="0">
            <a:spAutoFit/>
          </a:bodyPr>
          <a:lstStyle/>
          <a:p>
            <a:r>
              <a:rPr lang="en-US" dirty="0" smtClean="0">
                <a:latin typeface="ITC Avant Garde Std Bk"/>
              </a:rPr>
              <a:t>2. Play-by-Play update</a:t>
            </a:r>
          </a:p>
        </p:txBody>
      </p:sp>
      <p:pic>
        <p:nvPicPr>
          <p:cNvPr id="81"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0526" y="1496745"/>
            <a:ext cx="554642" cy="554642"/>
          </a:xfrm>
          <a:prstGeom prst="rect">
            <a:avLst/>
          </a:prstGeom>
        </p:spPr>
      </p:pic>
      <p:grpSp>
        <p:nvGrpSpPr>
          <p:cNvPr id="36" name="グループ化 35"/>
          <p:cNvGrpSpPr/>
          <p:nvPr/>
        </p:nvGrpSpPr>
        <p:grpSpPr>
          <a:xfrm>
            <a:off x="5580112" y="1941897"/>
            <a:ext cx="2499439" cy="792088"/>
            <a:chOff x="144641" y="2956345"/>
            <a:chExt cx="911491" cy="700431"/>
          </a:xfrm>
        </p:grpSpPr>
        <p:sp>
          <p:nvSpPr>
            <p:cNvPr id="37" name="円形吹き出し 36"/>
            <p:cNvSpPr/>
            <p:nvPr/>
          </p:nvSpPr>
          <p:spPr>
            <a:xfrm>
              <a:off x="144641" y="2956345"/>
              <a:ext cx="900019" cy="700431"/>
            </a:xfrm>
            <a:prstGeom prst="wedgeEllipseCallout">
              <a:avLst>
                <a:gd name="adj1" fmla="val -54032"/>
                <a:gd name="adj2" fmla="val -28488"/>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ITC Avant Garde Std Bk"/>
              </a:endParaRPr>
            </a:p>
          </p:txBody>
        </p:sp>
        <p:sp>
          <p:nvSpPr>
            <p:cNvPr id="38" name="テキスト ボックス 37"/>
            <p:cNvSpPr txBox="1"/>
            <p:nvPr/>
          </p:nvSpPr>
          <p:spPr>
            <a:xfrm>
              <a:off x="217104" y="3207610"/>
              <a:ext cx="839028" cy="217729"/>
            </a:xfrm>
            <a:prstGeom prst="rect">
              <a:avLst/>
            </a:prstGeom>
            <a:ln w="9525">
              <a:noFill/>
            </a:ln>
          </p:spPr>
          <p:txBody>
            <a:bodyPr wrap="square" lIns="0" tIns="0" rIns="0" bIns="0" rtlCol="0" anchor="t" anchorCtr="0">
              <a:spAutoFit/>
            </a:bodyPr>
            <a:lstStyle/>
            <a:p>
              <a:r>
                <a:rPr lang="en-US" altLang="ja-JP" sz="800" dirty="0">
                  <a:solidFill>
                    <a:schemeClr val="tx1">
                      <a:lumMod val="85000"/>
                      <a:lumOff val="15000"/>
                    </a:schemeClr>
                  </a:solidFill>
                  <a:latin typeface="ITC Avant Garde Std Bk"/>
                </a:rPr>
                <a:t>D'Angelo Russell makes three point jump shot. Warriors lead Lakers 45:42.</a:t>
              </a:r>
            </a:p>
          </p:txBody>
        </p:sp>
      </p:grpSp>
    </p:spTree>
    <p:extLst>
      <p:ext uri="{BB962C8B-B14F-4D97-AF65-F5344CB8AC3E}">
        <p14:creationId xmlns:p14="http://schemas.microsoft.com/office/powerpoint/2010/main" val="5573462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10012"/>
          <a:stretch/>
        </p:blipFill>
        <p:spPr>
          <a:xfrm>
            <a:off x="0" y="0"/>
            <a:ext cx="9144000" cy="4626864"/>
          </a:xfrm>
          <a:prstGeom prst="rect">
            <a:avLst/>
          </a:prstGeom>
        </p:spPr>
      </p:pic>
      <p:sp>
        <p:nvSpPr>
          <p:cNvPr id="10" name="TextBox 9"/>
          <p:cNvSpPr txBox="1"/>
          <p:nvPr/>
        </p:nvSpPr>
        <p:spPr>
          <a:xfrm>
            <a:off x="182880" y="4620950"/>
            <a:ext cx="2157984" cy="261610"/>
          </a:xfrm>
          <a:prstGeom prst="rect">
            <a:avLst/>
          </a:prstGeom>
          <a:noFill/>
        </p:spPr>
        <p:txBody>
          <a:bodyPr wrap="square" rtlCol="0">
            <a:spAutoFit/>
          </a:bodyPr>
          <a:lstStyle/>
          <a:p>
            <a:r>
              <a:rPr lang="en-US" sz="1100" b="1" dirty="0" smtClean="0">
                <a:latin typeface="Avenir Book" charset="0"/>
                <a:ea typeface="Avenir Book" charset="0"/>
                <a:cs typeface="Avenir Book" charset="0"/>
              </a:rPr>
              <a:t>Segment: The Little Boosts</a:t>
            </a:r>
            <a:endParaRPr lang="en-US" sz="1100" b="1" dirty="0">
              <a:latin typeface="Avenir Book" charset="0"/>
              <a:ea typeface="Avenir Book" charset="0"/>
              <a:cs typeface="Avenir Book" charset="0"/>
            </a:endParaRPr>
          </a:p>
        </p:txBody>
      </p:sp>
      <p:sp>
        <p:nvSpPr>
          <p:cNvPr id="11" name="TextBox 10"/>
          <p:cNvSpPr txBox="1"/>
          <p:nvPr/>
        </p:nvSpPr>
        <p:spPr>
          <a:xfrm>
            <a:off x="2185416" y="4609460"/>
            <a:ext cx="2386584" cy="338554"/>
          </a:xfrm>
          <a:prstGeom prst="rect">
            <a:avLst/>
          </a:prstGeom>
          <a:noFill/>
        </p:spPr>
        <p:txBody>
          <a:bodyPr wrap="square" rtlCol="0">
            <a:spAutoFit/>
          </a:bodyPr>
          <a:lstStyle/>
          <a:p>
            <a:pPr defTabSz="914400">
              <a:defRPr/>
            </a:pPr>
            <a:r>
              <a:rPr kumimoji="1" lang="en-US" altLang="ja-JP" sz="800">
                <a:latin typeface="Avenir Medium" charset="0"/>
                <a:ea typeface="Avenir Medium" charset="0"/>
                <a:cs typeface="Avenir Medium" charset="0"/>
              </a:rPr>
              <a:t>Delivers meaningful boosts and tips throughout the day based on your location and activity.</a:t>
            </a:r>
            <a:endParaRPr kumimoji="1" lang="ja-JP" altLang="en-US" sz="800" dirty="0">
              <a:latin typeface="Avenir Medium" charset="0"/>
              <a:ea typeface="Avenir Medium" charset="0"/>
              <a:cs typeface="Avenir Medium" charset="0"/>
            </a:endParaRPr>
          </a:p>
        </p:txBody>
      </p:sp>
    </p:spTree>
    <p:extLst>
      <p:ext uri="{BB962C8B-B14F-4D97-AF65-F5344CB8AC3E}">
        <p14:creationId xmlns:p14="http://schemas.microsoft.com/office/powerpoint/2010/main" val="8551706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portradar」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1203598"/>
            <a:ext cx="1311512" cy="226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344" y="1594566"/>
            <a:ext cx="875728" cy="3211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1995686"/>
            <a:ext cx="494574" cy="2967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7198" y="2480691"/>
            <a:ext cx="1218020" cy="200973"/>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b="31928"/>
          <a:stretch/>
        </p:blipFill>
        <p:spPr>
          <a:xfrm>
            <a:off x="0" y="9427"/>
            <a:ext cx="9144000" cy="4654013"/>
          </a:xfrm>
          <a:prstGeom prst="rect">
            <a:avLst/>
          </a:prstGeom>
        </p:spPr>
      </p:pic>
      <p:sp>
        <p:nvSpPr>
          <p:cNvPr id="9" name="TextBox 8"/>
          <p:cNvSpPr txBox="1"/>
          <p:nvPr/>
        </p:nvSpPr>
        <p:spPr>
          <a:xfrm>
            <a:off x="182880" y="4614396"/>
            <a:ext cx="1746504" cy="261610"/>
          </a:xfrm>
          <a:prstGeom prst="rect">
            <a:avLst/>
          </a:prstGeom>
          <a:noFill/>
        </p:spPr>
        <p:txBody>
          <a:bodyPr wrap="square" rtlCol="0">
            <a:spAutoFit/>
          </a:bodyPr>
          <a:lstStyle/>
          <a:p>
            <a:r>
              <a:rPr lang="en-US" sz="1100" b="1" dirty="0" smtClean="0">
                <a:latin typeface="Avenir Book" charset="0"/>
                <a:ea typeface="Avenir Book" charset="0"/>
                <a:cs typeface="Avenir Book" charset="0"/>
              </a:rPr>
              <a:t>Segment: Local Guide</a:t>
            </a:r>
            <a:endParaRPr lang="en-US" sz="1100" b="1" dirty="0">
              <a:latin typeface="Avenir Book" charset="0"/>
              <a:ea typeface="Avenir Book" charset="0"/>
              <a:cs typeface="Avenir Book" charset="0"/>
            </a:endParaRPr>
          </a:p>
        </p:txBody>
      </p:sp>
      <p:sp>
        <p:nvSpPr>
          <p:cNvPr id="10" name="TextBox 9"/>
          <p:cNvSpPr txBox="1"/>
          <p:nvPr/>
        </p:nvSpPr>
        <p:spPr>
          <a:xfrm>
            <a:off x="1929384" y="4632684"/>
            <a:ext cx="2944368" cy="215444"/>
          </a:xfrm>
          <a:prstGeom prst="rect">
            <a:avLst/>
          </a:prstGeom>
          <a:noFill/>
        </p:spPr>
        <p:txBody>
          <a:bodyPr wrap="square" rtlCol="0">
            <a:spAutoFit/>
          </a:bodyPr>
          <a:lstStyle/>
          <a:p>
            <a:pPr defTabSz="914400">
              <a:defRPr/>
            </a:pPr>
            <a:r>
              <a:rPr kumimoji="1" lang="en-US" altLang="ja-JP" sz="800" dirty="0">
                <a:latin typeface="Avenir Medium" charset="0"/>
                <a:ea typeface="Avenir Medium" charset="0"/>
                <a:cs typeface="Avenir Medium" charset="0"/>
              </a:rPr>
              <a:t>Delivers local venue information. (shop, park, museum, etc.)</a:t>
            </a:r>
          </a:p>
        </p:txBody>
      </p:sp>
    </p:spTree>
    <p:extLst>
      <p:ext uri="{BB962C8B-B14F-4D97-AF65-F5344CB8AC3E}">
        <p14:creationId xmlns:p14="http://schemas.microsoft.com/office/powerpoint/2010/main" val="12351907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707" y="255592"/>
            <a:ext cx="2691602" cy="407919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223" y="965015"/>
            <a:ext cx="2770722" cy="1843790"/>
          </a:xfrm>
          <a:prstGeom prst="rect">
            <a:avLst/>
          </a:prstGeom>
        </p:spPr>
      </p:pic>
      <p:sp>
        <p:nvSpPr>
          <p:cNvPr id="12" name="TextBox 11"/>
          <p:cNvSpPr txBox="1"/>
          <p:nvPr/>
        </p:nvSpPr>
        <p:spPr>
          <a:xfrm>
            <a:off x="1236821" y="4443184"/>
            <a:ext cx="1746504" cy="261610"/>
          </a:xfrm>
          <a:prstGeom prst="rect">
            <a:avLst/>
          </a:prstGeom>
          <a:noFill/>
        </p:spPr>
        <p:txBody>
          <a:bodyPr wrap="square" rtlCol="0">
            <a:spAutoFit/>
          </a:bodyPr>
          <a:lstStyle/>
          <a:p>
            <a:r>
              <a:rPr lang="en-US" sz="1100" b="1" dirty="0" smtClean="0">
                <a:latin typeface="Avenir Book" charset="0"/>
                <a:ea typeface="Avenir Book" charset="0"/>
                <a:cs typeface="Avenir Book" charset="0"/>
              </a:rPr>
              <a:t>Segment: Ride Sharing</a:t>
            </a:r>
            <a:endParaRPr lang="en-US" sz="1100" b="1" dirty="0">
              <a:latin typeface="Avenir Book" charset="0"/>
              <a:ea typeface="Avenir Book" charset="0"/>
              <a:cs typeface="Avenir Book" charset="0"/>
            </a:endParaRPr>
          </a:p>
        </p:txBody>
      </p:sp>
      <p:sp>
        <p:nvSpPr>
          <p:cNvPr id="14" name="TextBox 13"/>
          <p:cNvSpPr txBox="1"/>
          <p:nvPr/>
        </p:nvSpPr>
        <p:spPr>
          <a:xfrm>
            <a:off x="5746848" y="4166150"/>
            <a:ext cx="1746504" cy="261610"/>
          </a:xfrm>
          <a:prstGeom prst="rect">
            <a:avLst/>
          </a:prstGeom>
          <a:noFill/>
        </p:spPr>
        <p:txBody>
          <a:bodyPr wrap="square" rtlCol="0">
            <a:spAutoFit/>
          </a:bodyPr>
          <a:lstStyle/>
          <a:p>
            <a:r>
              <a:rPr lang="en-US" sz="1100" b="1" dirty="0" smtClean="0">
                <a:latin typeface="Avenir Book" charset="0"/>
                <a:ea typeface="Avenir Book" charset="0"/>
                <a:cs typeface="Avenir Book" charset="0"/>
              </a:rPr>
              <a:t>Segment: Traffic</a:t>
            </a:r>
            <a:endParaRPr lang="en-US" sz="1100" b="1" dirty="0">
              <a:latin typeface="Avenir Book" charset="0"/>
              <a:ea typeface="Avenir Book" charset="0"/>
              <a:cs typeface="Avenir Book" charset="0"/>
            </a:endParaRPr>
          </a:p>
        </p:txBody>
      </p:sp>
    </p:spTree>
    <p:extLst>
      <p:ext uri="{BB962C8B-B14F-4D97-AF65-F5344CB8AC3E}">
        <p14:creationId xmlns:p14="http://schemas.microsoft.com/office/powerpoint/2010/main" val="4111629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a:xfrm>
            <a:off x="2849880" y="1202060"/>
            <a:ext cx="2110740" cy="1825800"/>
          </a:xfrm>
          <a:prstGeom prst="rect">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Arial" charset="0"/>
              <a:ea typeface="Arial" charset="0"/>
              <a:cs typeface="Arial" charset="0"/>
            </a:endParaRPr>
          </a:p>
        </p:txBody>
      </p:sp>
      <p:sp>
        <p:nvSpPr>
          <p:cNvPr id="5" name="スライド番号プレースホルダー 4"/>
          <p:cNvSpPr>
            <a:spLocks noGrp="1"/>
          </p:cNvSpPr>
          <p:nvPr>
            <p:ph type="sldNum" sz="quarter" idx="4"/>
          </p:nvPr>
        </p:nvSpPr>
        <p:spPr/>
        <p:txBody>
          <a:bodyPr/>
          <a:lstStyle/>
          <a:p>
            <a:pPr>
              <a:defRPr/>
            </a:pPr>
            <a:fld id="{7C6F3527-79FB-4A94-B9C7-E3F8D3D01080}" type="slidenum">
              <a:rPr lang="en-US" altLang="ja-JP" sz="700" smtClean="0">
                <a:solidFill>
                  <a:prstClr val="white"/>
                </a:solidFill>
                <a:latin typeface="Arial" charset="0"/>
                <a:ea typeface="Arial" charset="0"/>
                <a:cs typeface="Arial" charset="0"/>
              </a:rPr>
              <a:pPr>
                <a:defRPr/>
              </a:pPr>
              <a:t>29</a:t>
            </a:fld>
            <a:endParaRPr lang="en-US" altLang="ja-JP" sz="700" dirty="0">
              <a:solidFill>
                <a:prstClr val="white"/>
              </a:solidFill>
              <a:latin typeface="Arial" charset="0"/>
              <a:ea typeface="Arial" charset="0"/>
              <a:cs typeface="Arial" charset="0"/>
            </a:endParaRPr>
          </a:p>
        </p:txBody>
      </p:sp>
      <p:sp>
        <p:nvSpPr>
          <p:cNvPr id="68" name="タイトル 5"/>
          <p:cNvSpPr txBox="1">
            <a:spLocks/>
          </p:cNvSpPr>
          <p:nvPr/>
        </p:nvSpPr>
        <p:spPr>
          <a:xfrm>
            <a:off x="258822" y="123478"/>
            <a:ext cx="8726400" cy="327627"/>
          </a:xfrm>
          <a:prstGeom prst="rect">
            <a:avLst/>
          </a:prstGeom>
        </p:spPr>
        <p:txBody>
          <a:bodyPr lIns="0" tIns="0" bIns="0" anchor="b" anchorCtr="0"/>
          <a:lstStyle>
            <a:lvl1pPr algn="l" defTabSz="914400" rtl="0" eaLnBrk="1" latinLnBrk="0" hangingPunct="1">
              <a:spcBef>
                <a:spcPct val="0"/>
              </a:spcBef>
              <a:buNone/>
              <a:defRPr kumimoji="1" sz="2000" b="1" kern="1200">
                <a:solidFill>
                  <a:srgbClr val="0081CC"/>
                </a:solidFill>
                <a:latin typeface="+mj-lt"/>
                <a:ea typeface="+mj-ea"/>
                <a:cs typeface="+mj-cs"/>
              </a:defRPr>
            </a:lvl1pPr>
          </a:lstStyle>
          <a:p>
            <a:r>
              <a:rPr lang="en-US" altLang="ja-JP" sz="1800" dirty="0" smtClean="0">
                <a:solidFill>
                  <a:schemeClr val="tx1"/>
                </a:solidFill>
                <a:latin typeface="Arial" charset="0"/>
                <a:ea typeface="Arial" charset="0"/>
                <a:cs typeface="Arial" charset="0"/>
              </a:rPr>
              <a:t>How </a:t>
            </a:r>
            <a:r>
              <a:rPr lang="en-US" altLang="ja-JP" sz="1800" dirty="0" smtClean="0">
                <a:solidFill>
                  <a:schemeClr val="tx1"/>
                </a:solidFill>
                <a:latin typeface="Arial" charset="0"/>
                <a:ea typeface="Arial" charset="0"/>
                <a:cs typeface="Arial" charset="0"/>
              </a:rPr>
              <a:t>does it work?</a:t>
            </a:r>
            <a:endParaRPr lang="ja-JP" altLang="en-US" sz="1100" dirty="0">
              <a:solidFill>
                <a:srgbClr val="E4007F"/>
              </a:solidFill>
              <a:latin typeface="Arial" charset="0"/>
              <a:ea typeface="Arial" charset="0"/>
              <a:cs typeface="Arial" charset="0"/>
            </a:endParaRPr>
          </a:p>
        </p:txBody>
      </p:sp>
      <p:cxnSp>
        <p:nvCxnSpPr>
          <p:cNvPr id="47" name="直線矢印コネクタ 46"/>
          <p:cNvCxnSpPr>
            <a:stCxn id="109" idx="1"/>
          </p:cNvCxnSpPr>
          <p:nvPr/>
        </p:nvCxnSpPr>
        <p:spPr>
          <a:xfrm flipH="1" flipV="1">
            <a:off x="1287780" y="2196710"/>
            <a:ext cx="1760220" cy="49985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Picture 6" descr="http://images.clipartpanda.com/cloud-icon-png-Clou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4724" y="1501191"/>
            <a:ext cx="1371198" cy="723687"/>
          </a:xfrm>
          <a:prstGeom prst="rect">
            <a:avLst/>
          </a:prstGeom>
          <a:noFill/>
          <a:extLst>
            <a:ext uri="{909E8E84-426E-40dd-AFC4-6F175D3DCCD1}">
              <a14:hiddenFill xmlns:a14="http://schemas.microsoft.com/office/drawing/2010/main">
                <a:solidFill>
                  <a:srgbClr val="FFFFFF"/>
                </a:solidFill>
              </a14:hiddenFill>
            </a:ext>
          </a:extLst>
        </p:spPr>
      </p:pic>
      <p:sp>
        <p:nvSpPr>
          <p:cNvPr id="74" name="正方形/長方形 65"/>
          <p:cNvSpPr/>
          <p:nvPr/>
        </p:nvSpPr>
        <p:spPr>
          <a:xfrm>
            <a:off x="3916680" y="1400180"/>
            <a:ext cx="944880" cy="1459602"/>
          </a:xfrm>
          <a:prstGeom prst="rect">
            <a:avLst/>
          </a:prstGeom>
          <a:noFill/>
          <a:ln>
            <a:solidFill>
              <a:srgbClr val="0081CC"/>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altLang="ja-JP" sz="1050" b="1" dirty="0" smtClean="0">
                <a:solidFill>
                  <a:schemeClr val="tx1">
                    <a:lumMod val="85000"/>
                    <a:lumOff val="15000"/>
                  </a:schemeClr>
                </a:solidFill>
                <a:latin typeface="Arial" charset="0"/>
                <a:ea typeface="Arial" charset="0"/>
                <a:cs typeface="Arial" charset="0"/>
              </a:rPr>
              <a:t>App(Web)</a:t>
            </a:r>
          </a:p>
        </p:txBody>
      </p:sp>
      <p:sp>
        <p:nvSpPr>
          <p:cNvPr id="18" name="テキスト ボックス 17"/>
          <p:cNvSpPr txBox="1"/>
          <p:nvPr/>
        </p:nvSpPr>
        <p:spPr>
          <a:xfrm>
            <a:off x="2799527" y="724535"/>
            <a:ext cx="1147750" cy="138499"/>
          </a:xfrm>
          <a:prstGeom prst="rect">
            <a:avLst/>
          </a:prstGeom>
        </p:spPr>
        <p:txBody>
          <a:bodyPr wrap="none" lIns="0" tIns="0" rIns="0" bIns="0" rtlCol="0" anchor="t" anchorCtr="0">
            <a:spAutoFit/>
          </a:bodyPr>
          <a:lstStyle/>
          <a:p>
            <a:r>
              <a:rPr lang="en-US" altLang="ja-JP" sz="900" b="1" dirty="0" smtClean="0">
                <a:latin typeface="Arial" charset="0"/>
                <a:ea typeface="Arial" charset="0"/>
                <a:cs typeface="Arial" charset="0"/>
              </a:rPr>
              <a:t>Concept Prototype</a:t>
            </a:r>
            <a:r>
              <a:rPr lang="ja-JP" altLang="en-US" sz="900" b="1" dirty="0" smtClean="0">
                <a:latin typeface="Arial" charset="0"/>
                <a:ea typeface="Arial" charset="0"/>
                <a:cs typeface="Arial" charset="0"/>
              </a:rPr>
              <a:t> </a:t>
            </a:r>
            <a:r>
              <a:rPr lang="en-US" altLang="ja-JP" sz="900" b="1" dirty="0" smtClean="0">
                <a:latin typeface="Arial" charset="0"/>
                <a:ea typeface="Arial" charset="0"/>
                <a:cs typeface="Arial" charset="0"/>
              </a:rPr>
              <a:t>N</a:t>
            </a:r>
            <a:endParaRPr lang="en-US" altLang="ja-JP" sz="900" b="1" dirty="0">
              <a:latin typeface="Arial" charset="0"/>
              <a:ea typeface="Arial" charset="0"/>
              <a:cs typeface="Arial" charset="0"/>
            </a:endParaRPr>
          </a:p>
        </p:txBody>
      </p:sp>
      <p:grpSp>
        <p:nvGrpSpPr>
          <p:cNvPr id="2067" name="グループ化 2066"/>
          <p:cNvGrpSpPr/>
          <p:nvPr/>
        </p:nvGrpSpPr>
        <p:grpSpPr>
          <a:xfrm>
            <a:off x="4861560" y="1563638"/>
            <a:ext cx="2438400" cy="572254"/>
            <a:chOff x="4861560" y="2583180"/>
            <a:chExt cx="2125980" cy="572254"/>
          </a:xfrm>
        </p:grpSpPr>
        <p:cxnSp>
          <p:nvCxnSpPr>
            <p:cNvPr id="87" name="直線矢印コネクタ 86"/>
            <p:cNvCxnSpPr/>
            <p:nvPr/>
          </p:nvCxnSpPr>
          <p:spPr>
            <a:xfrm>
              <a:off x="4861560" y="2583180"/>
              <a:ext cx="212598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a:off x="4899251" y="3155434"/>
              <a:ext cx="2057809"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5050211" y="987134"/>
            <a:ext cx="1784142" cy="615553"/>
          </a:xfrm>
          <a:prstGeom prst="rect">
            <a:avLst/>
          </a:prstGeom>
        </p:spPr>
        <p:txBody>
          <a:bodyPr wrap="none" lIns="0" tIns="0" rIns="0" bIns="0" rtlCol="0" anchor="t" anchorCtr="0">
            <a:spAutoFit/>
          </a:bodyPr>
          <a:lstStyle/>
          <a:p>
            <a:pPr algn="ctr"/>
            <a:r>
              <a:rPr kumimoji="1" lang="en-US" altLang="ja-JP" sz="1000" b="1" dirty="0" smtClean="0">
                <a:solidFill>
                  <a:srgbClr val="E4007F"/>
                </a:solidFill>
                <a:latin typeface="Arial" charset="0"/>
                <a:ea typeface="Arial" charset="0"/>
                <a:cs typeface="Arial" charset="0"/>
              </a:rPr>
              <a:t>Game Schedule, Play By Play</a:t>
            </a:r>
          </a:p>
          <a:p>
            <a:pPr algn="ctr"/>
            <a:r>
              <a:rPr lang="en-US" altLang="ja-JP" sz="1000" b="1" dirty="0" smtClean="0">
                <a:solidFill>
                  <a:srgbClr val="E4007F"/>
                </a:solidFill>
                <a:latin typeface="Arial" charset="0"/>
                <a:ea typeface="Arial" charset="0"/>
                <a:cs typeface="Arial" charset="0"/>
              </a:rPr>
              <a:t>Ride Request</a:t>
            </a:r>
          </a:p>
          <a:p>
            <a:pPr algn="ctr"/>
            <a:r>
              <a:rPr lang="en-US" altLang="ja-JP" sz="1000" b="1" dirty="0" smtClean="0">
                <a:solidFill>
                  <a:srgbClr val="E4007F"/>
                </a:solidFill>
                <a:latin typeface="Arial" charset="0"/>
                <a:ea typeface="Arial" charset="0"/>
                <a:cs typeface="Arial" charset="0"/>
              </a:rPr>
              <a:t>Nearby Venues / Sights</a:t>
            </a:r>
          </a:p>
          <a:p>
            <a:pPr algn="ctr"/>
            <a:endParaRPr kumimoji="1" lang="en-US" altLang="ja-JP" sz="1000" b="1" dirty="0" smtClean="0">
              <a:solidFill>
                <a:srgbClr val="E4007F"/>
              </a:solidFill>
              <a:latin typeface="Arial" charset="0"/>
              <a:ea typeface="Arial" charset="0"/>
              <a:cs typeface="Arial" charset="0"/>
            </a:endParaRPr>
          </a:p>
        </p:txBody>
      </p:sp>
      <p:sp>
        <p:nvSpPr>
          <p:cNvPr id="93" name="テキスト ボックス 92"/>
          <p:cNvSpPr txBox="1"/>
          <p:nvPr/>
        </p:nvSpPr>
        <p:spPr>
          <a:xfrm>
            <a:off x="7793310" y="1157828"/>
            <a:ext cx="327013" cy="138499"/>
          </a:xfrm>
          <a:prstGeom prst="rect">
            <a:avLst/>
          </a:prstGeom>
        </p:spPr>
        <p:txBody>
          <a:bodyPr wrap="none" lIns="0" tIns="0" rIns="0" bIns="0" rtlCol="0" anchor="t" anchorCtr="0">
            <a:spAutoFit/>
          </a:bodyPr>
          <a:lstStyle/>
          <a:p>
            <a:r>
              <a:rPr lang="en-US" altLang="ja-JP" sz="900" b="1" dirty="0" smtClean="0">
                <a:latin typeface="Arial" charset="0"/>
                <a:ea typeface="Arial" charset="0"/>
                <a:cs typeface="Arial" charset="0"/>
              </a:rPr>
              <a:t>Cloud</a:t>
            </a:r>
            <a:endParaRPr lang="en-US" altLang="ja-JP" sz="900" b="1" dirty="0">
              <a:latin typeface="Arial" charset="0"/>
              <a:ea typeface="Arial" charset="0"/>
              <a:cs typeface="Arial" charset="0"/>
            </a:endParaRPr>
          </a:p>
        </p:txBody>
      </p:sp>
      <p:sp>
        <p:nvSpPr>
          <p:cNvPr id="109" name="正方形/長方形 65"/>
          <p:cNvSpPr/>
          <p:nvPr/>
        </p:nvSpPr>
        <p:spPr>
          <a:xfrm>
            <a:off x="3048000" y="2533356"/>
            <a:ext cx="808380" cy="326426"/>
          </a:xfrm>
          <a:prstGeom prst="rect">
            <a:avLst/>
          </a:prstGeom>
          <a:noFill/>
          <a:ln>
            <a:solidFill>
              <a:srgbClr val="0081C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900" b="1" dirty="0" smtClean="0">
                <a:solidFill>
                  <a:schemeClr val="tx1">
                    <a:lumMod val="85000"/>
                    <a:lumOff val="15000"/>
                  </a:schemeClr>
                </a:solidFill>
                <a:latin typeface="Arial" charset="0"/>
                <a:ea typeface="Arial" charset="0"/>
                <a:cs typeface="Arial" charset="0"/>
              </a:rPr>
              <a:t>TTS</a:t>
            </a:r>
          </a:p>
        </p:txBody>
      </p:sp>
      <p:sp>
        <p:nvSpPr>
          <p:cNvPr id="112" name="テキスト ボックス 111"/>
          <p:cNvSpPr txBox="1"/>
          <p:nvPr/>
        </p:nvSpPr>
        <p:spPr>
          <a:xfrm>
            <a:off x="5560991" y="1584980"/>
            <a:ext cx="616707" cy="184666"/>
          </a:xfrm>
          <a:prstGeom prst="rect">
            <a:avLst/>
          </a:prstGeom>
        </p:spPr>
        <p:txBody>
          <a:bodyPr wrap="none" lIns="0" tIns="0" rIns="0" bIns="0" rtlCol="0" anchor="t" anchorCtr="0">
            <a:spAutoFit/>
          </a:bodyPr>
          <a:lstStyle/>
          <a:p>
            <a:r>
              <a:rPr kumimoji="1" lang="en-US" altLang="ja-JP" sz="1200" b="1" dirty="0" smtClean="0">
                <a:solidFill>
                  <a:schemeClr val="tx1">
                    <a:lumMod val="75000"/>
                    <a:lumOff val="25000"/>
                  </a:schemeClr>
                </a:solidFill>
                <a:latin typeface="Arial" charset="0"/>
                <a:ea typeface="Arial" charset="0"/>
                <a:cs typeface="Arial" charset="0"/>
              </a:rPr>
              <a:t>Web API</a:t>
            </a:r>
            <a:endParaRPr kumimoji="1" lang="ja-JP" altLang="en-US" sz="1200" b="1" dirty="0" smtClean="0">
              <a:solidFill>
                <a:schemeClr val="tx1">
                  <a:lumMod val="75000"/>
                  <a:lumOff val="25000"/>
                </a:schemeClr>
              </a:solidFill>
              <a:latin typeface="Arial" charset="0"/>
              <a:ea typeface="Arial" charset="0"/>
              <a:cs typeface="Arial" charset="0"/>
            </a:endParaRPr>
          </a:p>
        </p:txBody>
      </p:sp>
      <p:sp>
        <p:nvSpPr>
          <p:cNvPr id="113" name="テキスト ボックス 112"/>
          <p:cNvSpPr txBox="1"/>
          <p:nvPr/>
        </p:nvSpPr>
        <p:spPr>
          <a:xfrm>
            <a:off x="5076056" y="2196710"/>
            <a:ext cx="734175" cy="184666"/>
          </a:xfrm>
          <a:prstGeom prst="rect">
            <a:avLst/>
          </a:prstGeom>
        </p:spPr>
        <p:txBody>
          <a:bodyPr wrap="none" lIns="0" tIns="0" rIns="0" bIns="0" rtlCol="0" anchor="t" anchorCtr="0">
            <a:spAutoFit/>
          </a:bodyPr>
          <a:lstStyle/>
          <a:p>
            <a:r>
              <a:rPr kumimoji="1" lang="en-US" altLang="ja-JP" sz="1200" b="1" dirty="0" smtClean="0">
                <a:solidFill>
                  <a:schemeClr val="tx1">
                    <a:lumMod val="75000"/>
                    <a:lumOff val="25000"/>
                  </a:schemeClr>
                </a:solidFill>
                <a:latin typeface="Arial" charset="0"/>
                <a:ea typeface="Arial" charset="0"/>
                <a:cs typeface="Arial" charset="0"/>
              </a:rPr>
              <a:t>Response</a:t>
            </a:r>
            <a:endParaRPr kumimoji="1" lang="ja-JP" altLang="en-US" sz="1200" b="1" dirty="0" smtClean="0">
              <a:solidFill>
                <a:schemeClr val="tx1">
                  <a:lumMod val="75000"/>
                  <a:lumOff val="25000"/>
                </a:schemeClr>
              </a:solidFill>
              <a:latin typeface="Arial" charset="0"/>
              <a:ea typeface="Arial" charset="0"/>
              <a:cs typeface="Arial" charset="0"/>
            </a:endParaRPr>
          </a:p>
        </p:txBody>
      </p:sp>
      <p:sp>
        <p:nvSpPr>
          <p:cNvPr id="2066" name="正方形/長方形 2065"/>
          <p:cNvSpPr/>
          <p:nvPr/>
        </p:nvSpPr>
        <p:spPr>
          <a:xfrm>
            <a:off x="5200703" y="2435577"/>
            <a:ext cx="1747561" cy="584775"/>
          </a:xfrm>
          <a:prstGeom prst="rect">
            <a:avLst/>
          </a:prstGeom>
          <a:solidFill>
            <a:schemeClr val="bg1"/>
          </a:solidFill>
        </p:spPr>
        <p:txBody>
          <a:bodyPr wrap="square">
            <a:spAutoFit/>
          </a:bodyPr>
          <a:lstStyle/>
          <a:p>
            <a:pPr marL="171450" indent="-171450">
              <a:buFontTx/>
              <a:buChar char="-"/>
            </a:pPr>
            <a:r>
              <a:rPr lang="en-US" altLang="ja-JP" sz="800" dirty="0" smtClean="0">
                <a:latin typeface="Arial" charset="0"/>
                <a:ea typeface="Arial" charset="0"/>
                <a:cs typeface="Arial" charset="0"/>
              </a:rPr>
              <a:t>Schedule, Box score</a:t>
            </a:r>
          </a:p>
          <a:p>
            <a:pPr marL="171450" indent="-171450">
              <a:buFontTx/>
              <a:buChar char="-"/>
            </a:pPr>
            <a:r>
              <a:rPr lang="en-US" altLang="ja-JP" sz="800" dirty="0" smtClean="0">
                <a:latin typeface="Arial" charset="0"/>
                <a:ea typeface="Arial" charset="0"/>
                <a:cs typeface="Arial" charset="0"/>
              </a:rPr>
              <a:t>Venue List</a:t>
            </a:r>
          </a:p>
          <a:p>
            <a:pPr marL="171450" indent="-171450">
              <a:buFontTx/>
              <a:buChar char="-"/>
            </a:pPr>
            <a:r>
              <a:rPr lang="en-US" altLang="ja-JP" sz="800" dirty="0" smtClean="0">
                <a:latin typeface="Arial" charset="0"/>
                <a:ea typeface="Arial" charset="0"/>
                <a:cs typeface="Arial" charset="0"/>
              </a:rPr>
              <a:t>Time and Fare Estimation</a:t>
            </a:r>
          </a:p>
          <a:p>
            <a:pPr marL="171450" indent="-171450">
              <a:buFontTx/>
              <a:buChar char="-"/>
            </a:pPr>
            <a:endParaRPr lang="en-US" altLang="ja-JP" sz="800" dirty="0" smtClean="0">
              <a:latin typeface="Arial" charset="0"/>
              <a:ea typeface="Arial" charset="0"/>
              <a:cs typeface="Arial" charset="0"/>
            </a:endParaRPr>
          </a:p>
        </p:txBody>
      </p:sp>
      <p:cxnSp>
        <p:nvCxnSpPr>
          <p:cNvPr id="128" name="直線矢印コネクタ 127"/>
          <p:cNvCxnSpPr/>
          <p:nvPr/>
        </p:nvCxnSpPr>
        <p:spPr>
          <a:xfrm>
            <a:off x="3810000" y="1635646"/>
            <a:ext cx="24384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4952591" y="3990980"/>
            <a:ext cx="1798729" cy="0"/>
          </a:xfrm>
          <a:prstGeom prst="straightConnector1">
            <a:avLst/>
          </a:prstGeom>
          <a:ln w="28575">
            <a:solidFill>
              <a:schemeClr val="bg1">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flipV="1">
            <a:off x="4229886" y="3027862"/>
            <a:ext cx="547854" cy="1229818"/>
          </a:xfrm>
          <a:prstGeom prst="straightConnector1">
            <a:avLst/>
          </a:prstGeom>
          <a:ln w="28575">
            <a:solidFill>
              <a:schemeClr val="bg1">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7738859" y="4117707"/>
            <a:ext cx="720080" cy="295185"/>
          </a:xfrm>
          <a:prstGeom prst="rect">
            <a:avLst/>
          </a:prstGeom>
          <a:solidFill>
            <a:schemeClr val="bg1"/>
          </a:solidFill>
          <a:ln w="1270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700" b="1" dirty="0" smtClean="0">
                <a:solidFill>
                  <a:schemeClr val="tx1">
                    <a:lumMod val="75000"/>
                    <a:lumOff val="25000"/>
                  </a:schemeClr>
                </a:solidFill>
                <a:latin typeface="Arial" charset="0"/>
                <a:ea typeface="Arial" charset="0"/>
                <a:cs typeface="Arial" charset="0"/>
              </a:rPr>
              <a:t>Calendar</a:t>
            </a:r>
          </a:p>
        </p:txBody>
      </p:sp>
      <p:sp>
        <p:nvSpPr>
          <p:cNvPr id="45" name="正方形/長方形 44"/>
          <p:cNvSpPr/>
          <p:nvPr/>
        </p:nvSpPr>
        <p:spPr>
          <a:xfrm>
            <a:off x="6972300" y="3776823"/>
            <a:ext cx="720080" cy="295185"/>
          </a:xfrm>
          <a:prstGeom prst="rect">
            <a:avLst/>
          </a:prstGeom>
          <a:solidFill>
            <a:schemeClr val="bg1"/>
          </a:solidFill>
          <a:ln w="1270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700" b="1" dirty="0" smtClean="0">
                <a:solidFill>
                  <a:schemeClr val="tx1">
                    <a:lumMod val="75000"/>
                    <a:lumOff val="25000"/>
                  </a:schemeClr>
                </a:solidFill>
                <a:latin typeface="Arial" charset="0"/>
                <a:ea typeface="Arial" charset="0"/>
                <a:cs typeface="Arial" charset="0"/>
              </a:rPr>
              <a:t>News</a:t>
            </a:r>
          </a:p>
        </p:txBody>
      </p:sp>
      <p:sp>
        <p:nvSpPr>
          <p:cNvPr id="46" name="正方形/長方形 45"/>
          <p:cNvSpPr/>
          <p:nvPr/>
        </p:nvSpPr>
        <p:spPr>
          <a:xfrm>
            <a:off x="6972300" y="4117707"/>
            <a:ext cx="720080" cy="295185"/>
          </a:xfrm>
          <a:prstGeom prst="rect">
            <a:avLst/>
          </a:prstGeom>
          <a:solidFill>
            <a:schemeClr val="bg1"/>
          </a:solidFill>
          <a:ln w="1270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ja-JP" sz="700" b="1" dirty="0" smtClean="0">
                <a:solidFill>
                  <a:schemeClr val="tx1">
                    <a:lumMod val="75000"/>
                    <a:lumOff val="25000"/>
                  </a:schemeClr>
                </a:solidFill>
                <a:latin typeface="Arial" charset="0"/>
                <a:ea typeface="Arial" charset="0"/>
                <a:cs typeface="Arial" charset="0"/>
              </a:rPr>
              <a:t>Restaurants</a:t>
            </a:r>
          </a:p>
        </p:txBody>
      </p:sp>
      <p:sp>
        <p:nvSpPr>
          <p:cNvPr id="49" name="正方形/長方形 107"/>
          <p:cNvSpPr/>
          <p:nvPr/>
        </p:nvSpPr>
        <p:spPr>
          <a:xfrm>
            <a:off x="7738859" y="3776823"/>
            <a:ext cx="720080" cy="295185"/>
          </a:xfrm>
          <a:prstGeom prst="rect">
            <a:avLst/>
          </a:prstGeom>
          <a:solidFill>
            <a:schemeClr val="bg1"/>
          </a:solidFill>
          <a:ln w="1270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ja-JP" sz="700" b="1" dirty="0" smtClean="0">
                <a:solidFill>
                  <a:schemeClr val="tx1">
                    <a:lumMod val="75000"/>
                    <a:lumOff val="25000"/>
                  </a:schemeClr>
                </a:solidFill>
                <a:latin typeface="Arial" charset="0"/>
                <a:ea typeface="Arial" charset="0"/>
                <a:cs typeface="Arial" charset="0"/>
              </a:rPr>
              <a:t>Weather</a:t>
            </a:r>
          </a:p>
        </p:txBody>
      </p:sp>
      <p:sp>
        <p:nvSpPr>
          <p:cNvPr id="50" name="テキスト ボックス 49"/>
          <p:cNvSpPr txBox="1"/>
          <p:nvPr/>
        </p:nvSpPr>
        <p:spPr>
          <a:xfrm>
            <a:off x="6883486" y="3596805"/>
            <a:ext cx="814325" cy="138499"/>
          </a:xfrm>
          <a:prstGeom prst="rect">
            <a:avLst/>
          </a:prstGeom>
        </p:spPr>
        <p:txBody>
          <a:bodyPr wrap="none" lIns="0" tIns="0" rIns="0" bIns="0" rtlCol="0" anchor="t" anchorCtr="0">
            <a:spAutoFit/>
          </a:bodyPr>
          <a:lstStyle/>
          <a:p>
            <a:r>
              <a:rPr lang="en-US" altLang="ja-JP" sz="900" b="1" dirty="0" smtClean="0">
                <a:latin typeface="Arial" charset="0"/>
                <a:ea typeface="Arial" charset="0"/>
                <a:cs typeface="Arial" charset="0"/>
              </a:rPr>
              <a:t>Other Services</a:t>
            </a:r>
            <a:endParaRPr lang="en-US" altLang="ja-JP" sz="900" b="1" dirty="0">
              <a:latin typeface="Arial" charset="0"/>
              <a:ea typeface="Arial" charset="0"/>
              <a:cs typeface="Arial" charset="0"/>
            </a:endParaRPr>
          </a:p>
        </p:txBody>
      </p:sp>
      <p:cxnSp>
        <p:nvCxnSpPr>
          <p:cNvPr id="51" name="直線矢印コネクタ 50"/>
          <p:cNvCxnSpPr/>
          <p:nvPr/>
        </p:nvCxnSpPr>
        <p:spPr>
          <a:xfrm>
            <a:off x="4548518" y="3027861"/>
            <a:ext cx="404073" cy="963119"/>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4792571" y="4257680"/>
            <a:ext cx="1966369" cy="0"/>
          </a:xfrm>
          <a:prstGeom prst="straightConnector1">
            <a:avLst/>
          </a:prstGeom>
          <a:ln w="2857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正方形/長方形 65"/>
          <p:cNvSpPr/>
          <p:nvPr/>
        </p:nvSpPr>
        <p:spPr>
          <a:xfrm>
            <a:off x="3048000" y="1400180"/>
            <a:ext cx="808380" cy="340634"/>
          </a:xfrm>
          <a:prstGeom prst="rect">
            <a:avLst/>
          </a:prstGeom>
          <a:noFill/>
          <a:ln>
            <a:solidFill>
              <a:srgbClr val="0081C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800" b="1" dirty="0">
                <a:solidFill>
                  <a:schemeClr val="tx1">
                    <a:lumMod val="85000"/>
                    <a:lumOff val="15000"/>
                  </a:schemeClr>
                </a:solidFill>
                <a:latin typeface="Arial" charset="0"/>
                <a:ea typeface="Arial" charset="0"/>
                <a:cs typeface="Arial" charset="0"/>
              </a:rPr>
              <a:t>Voice </a:t>
            </a:r>
            <a:r>
              <a:rPr lang="en-US" altLang="ja-JP" sz="800" b="1" dirty="0" smtClean="0">
                <a:solidFill>
                  <a:schemeClr val="tx1">
                    <a:lumMod val="85000"/>
                    <a:lumOff val="15000"/>
                  </a:schemeClr>
                </a:solidFill>
                <a:latin typeface="Arial" charset="0"/>
                <a:ea typeface="Arial" charset="0"/>
                <a:cs typeface="Arial" charset="0"/>
              </a:rPr>
              <a:t>Recognition</a:t>
            </a:r>
            <a:endParaRPr lang="en-US" altLang="ja-JP" sz="800" b="1" dirty="0">
              <a:solidFill>
                <a:schemeClr val="tx1">
                  <a:lumMod val="85000"/>
                  <a:lumOff val="15000"/>
                </a:schemeClr>
              </a:solidFill>
              <a:latin typeface="Arial" charset="0"/>
              <a:ea typeface="Arial" charset="0"/>
              <a:cs typeface="Arial" charset="0"/>
            </a:endParaRPr>
          </a:p>
        </p:txBody>
      </p:sp>
      <p:sp>
        <p:nvSpPr>
          <p:cNvPr id="62" name="正方形/長方形 65"/>
          <p:cNvSpPr/>
          <p:nvPr/>
        </p:nvSpPr>
        <p:spPr>
          <a:xfrm>
            <a:off x="3048000" y="2171906"/>
            <a:ext cx="808380" cy="327836"/>
          </a:xfrm>
          <a:prstGeom prst="rect">
            <a:avLst/>
          </a:prstGeom>
          <a:noFill/>
          <a:ln>
            <a:solidFill>
              <a:srgbClr val="0081C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700" b="1" dirty="0" smtClean="0">
                <a:solidFill>
                  <a:schemeClr val="tx1">
                    <a:lumMod val="85000"/>
                    <a:lumOff val="15000"/>
                  </a:schemeClr>
                </a:solidFill>
                <a:latin typeface="Arial" charset="0"/>
                <a:ea typeface="Arial" charset="0"/>
                <a:cs typeface="Arial" charset="0"/>
              </a:rPr>
              <a:t>Music</a:t>
            </a:r>
            <a:r>
              <a:rPr lang="ja-JP" altLang="en-US" sz="700" b="1" dirty="0" smtClean="0">
                <a:solidFill>
                  <a:schemeClr val="tx1">
                    <a:lumMod val="85000"/>
                    <a:lumOff val="15000"/>
                  </a:schemeClr>
                </a:solidFill>
                <a:latin typeface="Arial" charset="0"/>
                <a:ea typeface="Arial" charset="0"/>
                <a:cs typeface="Arial" charset="0"/>
              </a:rPr>
              <a:t> </a:t>
            </a:r>
            <a:endParaRPr lang="en-US" altLang="ja-JP" sz="700" b="1" dirty="0" smtClean="0">
              <a:solidFill>
                <a:schemeClr val="tx1">
                  <a:lumMod val="85000"/>
                  <a:lumOff val="15000"/>
                </a:schemeClr>
              </a:solidFill>
              <a:latin typeface="Arial" charset="0"/>
              <a:ea typeface="Arial" charset="0"/>
              <a:cs typeface="Arial" charset="0"/>
            </a:endParaRPr>
          </a:p>
          <a:p>
            <a:pPr algn="ctr"/>
            <a:r>
              <a:rPr lang="en-US" altLang="ja-JP" sz="700" b="1" dirty="0" smtClean="0">
                <a:solidFill>
                  <a:schemeClr val="tx1">
                    <a:lumMod val="85000"/>
                    <a:lumOff val="15000"/>
                  </a:schemeClr>
                </a:solidFill>
                <a:latin typeface="Arial" charset="0"/>
                <a:ea typeface="Arial" charset="0"/>
                <a:cs typeface="Arial" charset="0"/>
              </a:rPr>
              <a:t>Player</a:t>
            </a:r>
          </a:p>
        </p:txBody>
      </p:sp>
      <p:cxnSp>
        <p:nvCxnSpPr>
          <p:cNvPr id="63" name="直線矢印コネクタ 62"/>
          <p:cNvCxnSpPr>
            <a:stCxn id="62" idx="1"/>
          </p:cNvCxnSpPr>
          <p:nvPr/>
        </p:nvCxnSpPr>
        <p:spPr>
          <a:xfrm flipH="1" flipV="1">
            <a:off x="1287780" y="2135701"/>
            <a:ext cx="1760220" cy="200123"/>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1487792" y="2412154"/>
            <a:ext cx="479298" cy="161583"/>
          </a:xfrm>
          <a:prstGeom prst="rect">
            <a:avLst/>
          </a:prstGeom>
        </p:spPr>
        <p:txBody>
          <a:bodyPr wrap="none" lIns="0" tIns="0" rIns="0" bIns="0" rtlCol="0" anchor="t" anchorCtr="0">
            <a:spAutoFit/>
          </a:bodyPr>
          <a:lstStyle/>
          <a:p>
            <a:r>
              <a:rPr kumimoji="1" lang="en-US" altLang="ja-JP" sz="1050" b="1" dirty="0" smtClean="0">
                <a:solidFill>
                  <a:schemeClr val="tx1">
                    <a:lumMod val="75000"/>
                    <a:lumOff val="25000"/>
                  </a:schemeClr>
                </a:solidFill>
                <a:latin typeface="Arial" charset="0"/>
                <a:ea typeface="Arial" charset="0"/>
                <a:cs typeface="Arial" charset="0"/>
              </a:rPr>
              <a:t>Speech</a:t>
            </a:r>
            <a:endParaRPr kumimoji="1" lang="ja-JP" altLang="en-US" sz="1050" b="1" dirty="0" smtClean="0">
              <a:solidFill>
                <a:schemeClr val="tx1">
                  <a:lumMod val="75000"/>
                  <a:lumOff val="25000"/>
                </a:schemeClr>
              </a:solidFill>
              <a:latin typeface="Arial" charset="0"/>
              <a:ea typeface="Arial" charset="0"/>
              <a:cs typeface="Arial" charset="0"/>
            </a:endParaRPr>
          </a:p>
        </p:txBody>
      </p:sp>
      <p:cxnSp>
        <p:nvCxnSpPr>
          <p:cNvPr id="129" name="直線矢印コネクタ 128"/>
          <p:cNvCxnSpPr/>
          <p:nvPr/>
        </p:nvCxnSpPr>
        <p:spPr>
          <a:xfrm flipH="1">
            <a:off x="3756660" y="2316604"/>
            <a:ext cx="24384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H="1">
            <a:off x="3756660" y="2643758"/>
            <a:ext cx="24384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1491630"/>
            <a:ext cx="752872" cy="75287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596" y="428355"/>
            <a:ext cx="713740" cy="713740"/>
          </a:xfrm>
          <a:prstGeom prst="rect">
            <a:avLst/>
          </a:prstGeom>
        </p:spPr>
      </p:pic>
      <p:sp>
        <p:nvSpPr>
          <p:cNvPr id="4" name="Rectangle 3"/>
          <p:cNvSpPr/>
          <p:nvPr/>
        </p:nvSpPr>
        <p:spPr>
          <a:xfrm>
            <a:off x="4053840" y="1635646"/>
            <a:ext cx="696714" cy="15240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Weather</a:t>
            </a:r>
            <a:endParaRPr lang="en-US" sz="700" dirty="0">
              <a:solidFill>
                <a:sysClr val="windowText" lastClr="000000"/>
              </a:solidFill>
              <a:latin typeface="Arial" charset="0"/>
              <a:ea typeface="Arial" charset="0"/>
              <a:cs typeface="Arial" charset="0"/>
            </a:endParaRPr>
          </a:p>
        </p:txBody>
      </p:sp>
      <p:sp>
        <p:nvSpPr>
          <p:cNvPr id="53" name="Rectangle 52"/>
          <p:cNvSpPr/>
          <p:nvPr/>
        </p:nvSpPr>
        <p:spPr>
          <a:xfrm>
            <a:off x="4051070" y="1843284"/>
            <a:ext cx="696714" cy="15240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Restaurants</a:t>
            </a:r>
            <a:endParaRPr lang="en-US" sz="700" dirty="0">
              <a:solidFill>
                <a:sysClr val="windowText" lastClr="000000"/>
              </a:solidFill>
              <a:latin typeface="Arial" charset="0"/>
              <a:ea typeface="Arial" charset="0"/>
              <a:cs typeface="Arial" charset="0"/>
            </a:endParaRPr>
          </a:p>
        </p:txBody>
      </p:sp>
      <p:sp>
        <p:nvSpPr>
          <p:cNvPr id="59" name="Rectangle 58"/>
          <p:cNvSpPr/>
          <p:nvPr/>
        </p:nvSpPr>
        <p:spPr>
          <a:xfrm>
            <a:off x="4053840" y="2059308"/>
            <a:ext cx="696714" cy="15240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Calendar</a:t>
            </a:r>
            <a:endParaRPr lang="en-US" sz="700" dirty="0">
              <a:solidFill>
                <a:sysClr val="windowText" lastClr="000000"/>
              </a:solidFill>
              <a:latin typeface="Arial" charset="0"/>
              <a:ea typeface="Arial" charset="0"/>
              <a:cs typeface="Arial" charset="0"/>
            </a:endParaRPr>
          </a:p>
        </p:txBody>
      </p:sp>
      <p:sp>
        <p:nvSpPr>
          <p:cNvPr id="6" name="TextBox 5"/>
          <p:cNvSpPr txBox="1"/>
          <p:nvPr/>
        </p:nvSpPr>
        <p:spPr>
          <a:xfrm>
            <a:off x="4565040" y="2698199"/>
            <a:ext cx="128240" cy="153888"/>
          </a:xfrm>
          <a:prstGeom prst="rect">
            <a:avLst/>
          </a:prstGeom>
        </p:spPr>
        <p:txBody>
          <a:bodyPr wrap="none" lIns="0" tIns="0" rIns="0" bIns="0" rtlCol="0" anchor="t" anchorCtr="0">
            <a:spAutoFit/>
          </a:bodyPr>
          <a:lstStyle/>
          <a:p>
            <a:r>
              <a:rPr lang="is-IS" sz="1000" dirty="0" smtClean="0">
                <a:latin typeface="Arial" charset="0"/>
                <a:ea typeface="Arial" charset="0"/>
                <a:cs typeface="Arial" charset="0"/>
              </a:rPr>
              <a:t>…</a:t>
            </a:r>
            <a:endParaRPr lang="en-US" sz="1000" dirty="0" smtClean="0">
              <a:latin typeface="Arial" charset="0"/>
              <a:ea typeface="Arial" charset="0"/>
              <a:cs typeface="Arial" charset="0"/>
            </a:endParaRPr>
          </a:p>
        </p:txBody>
      </p:sp>
      <p:sp>
        <p:nvSpPr>
          <p:cNvPr id="71" name="角丸四角形吹き出し 2067"/>
          <p:cNvSpPr/>
          <p:nvPr/>
        </p:nvSpPr>
        <p:spPr>
          <a:xfrm>
            <a:off x="517268" y="3186315"/>
            <a:ext cx="1831447" cy="409547"/>
          </a:xfrm>
          <a:prstGeom prst="wedgeRoundRectCallout">
            <a:avLst>
              <a:gd name="adj1" fmla="val 28268"/>
              <a:gd name="adj2" fmla="val -63830"/>
              <a:gd name="adj3" fmla="val 16667"/>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700" dirty="0">
                <a:solidFill>
                  <a:schemeClr val="tx1">
                    <a:lumMod val="85000"/>
                    <a:lumOff val="15000"/>
                  </a:schemeClr>
                </a:solidFill>
                <a:latin typeface="Arial" charset="0"/>
                <a:ea typeface="Arial" charset="0"/>
                <a:cs typeface="Arial" charset="0"/>
              </a:rPr>
              <a:t>D'Angelo Russell makes three point jump </a:t>
            </a:r>
            <a:r>
              <a:rPr lang="en-US" altLang="ja-JP" sz="700" dirty="0" smtClean="0">
                <a:solidFill>
                  <a:schemeClr val="tx1">
                    <a:lumMod val="85000"/>
                    <a:lumOff val="15000"/>
                  </a:schemeClr>
                </a:solidFill>
                <a:latin typeface="Arial" charset="0"/>
                <a:ea typeface="Arial" charset="0"/>
                <a:cs typeface="Arial" charset="0"/>
              </a:rPr>
              <a:t>shot. Warriors lead Lakers 45:42.</a:t>
            </a:r>
            <a:endParaRPr lang="en-US" altLang="ja-JP" sz="700" dirty="0">
              <a:solidFill>
                <a:schemeClr val="tx1">
                  <a:lumMod val="85000"/>
                  <a:lumOff val="15000"/>
                </a:schemeClr>
              </a:solidFill>
              <a:latin typeface="Arial" charset="0"/>
              <a:ea typeface="Arial" charset="0"/>
              <a:cs typeface="Arial" charset="0"/>
            </a:endParaRPr>
          </a:p>
        </p:txBody>
      </p:sp>
      <p:sp>
        <p:nvSpPr>
          <p:cNvPr id="72" name="Rectangle 58"/>
          <p:cNvSpPr/>
          <p:nvPr/>
        </p:nvSpPr>
        <p:spPr>
          <a:xfrm>
            <a:off x="4058486" y="2235534"/>
            <a:ext cx="696714" cy="15240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NBA</a:t>
            </a:r>
            <a:endParaRPr lang="en-US" sz="700" dirty="0">
              <a:solidFill>
                <a:sysClr val="windowText" lastClr="000000"/>
              </a:solidFill>
              <a:latin typeface="Arial" charset="0"/>
              <a:ea typeface="Arial" charset="0"/>
              <a:cs typeface="Arial" charset="0"/>
            </a:endParaRPr>
          </a:p>
        </p:txBody>
      </p:sp>
      <p:cxnSp>
        <p:nvCxnSpPr>
          <p:cNvPr id="73" name="直線矢印コネクタ 72"/>
          <p:cNvCxnSpPr>
            <a:endCxn id="58" idx="1"/>
          </p:cNvCxnSpPr>
          <p:nvPr/>
        </p:nvCxnSpPr>
        <p:spPr>
          <a:xfrm flipV="1">
            <a:off x="1287780" y="1570497"/>
            <a:ext cx="1760220" cy="65149"/>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正方形/長方形 65"/>
          <p:cNvSpPr/>
          <p:nvPr/>
        </p:nvSpPr>
        <p:spPr>
          <a:xfrm>
            <a:off x="3048000" y="1764830"/>
            <a:ext cx="808380" cy="340634"/>
          </a:xfrm>
          <a:prstGeom prst="rect">
            <a:avLst/>
          </a:prstGeom>
          <a:noFill/>
          <a:ln>
            <a:solidFill>
              <a:srgbClr val="0081C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800" b="1" dirty="0">
                <a:solidFill>
                  <a:schemeClr val="tx1">
                    <a:lumMod val="85000"/>
                    <a:lumOff val="15000"/>
                  </a:schemeClr>
                </a:solidFill>
                <a:latin typeface="Arial" charset="0"/>
                <a:ea typeface="Arial" charset="0"/>
                <a:cs typeface="Arial" charset="0"/>
              </a:rPr>
              <a:t>Context</a:t>
            </a:r>
          </a:p>
          <a:p>
            <a:pPr algn="ctr"/>
            <a:r>
              <a:rPr lang="en-US" altLang="ja-JP" sz="800" b="1" dirty="0" smtClean="0">
                <a:solidFill>
                  <a:schemeClr val="tx1">
                    <a:lumMod val="85000"/>
                    <a:lumOff val="15000"/>
                  </a:schemeClr>
                </a:solidFill>
                <a:latin typeface="Arial" charset="0"/>
                <a:ea typeface="Arial" charset="0"/>
                <a:cs typeface="Arial" charset="0"/>
              </a:rPr>
              <a:t>Sensing</a:t>
            </a:r>
            <a:endParaRPr lang="en-US" altLang="ja-JP" sz="800" b="1" dirty="0">
              <a:solidFill>
                <a:schemeClr val="tx1">
                  <a:lumMod val="85000"/>
                  <a:lumOff val="15000"/>
                </a:schemeClr>
              </a:solidFill>
              <a:latin typeface="Arial" charset="0"/>
              <a:ea typeface="Arial" charset="0"/>
              <a:cs typeface="Arial" charset="0"/>
            </a:endParaRPr>
          </a:p>
        </p:txBody>
      </p:sp>
      <p:cxnSp>
        <p:nvCxnSpPr>
          <p:cNvPr id="76" name="直線矢印コネクタ 75"/>
          <p:cNvCxnSpPr/>
          <p:nvPr/>
        </p:nvCxnSpPr>
        <p:spPr>
          <a:xfrm>
            <a:off x="1287780" y="1740814"/>
            <a:ext cx="1760220" cy="184773"/>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3810000" y="1935147"/>
            <a:ext cx="243840" cy="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1920039" y="1407619"/>
            <a:ext cx="248466" cy="161583"/>
          </a:xfrm>
          <a:prstGeom prst="rect">
            <a:avLst/>
          </a:prstGeom>
        </p:spPr>
        <p:txBody>
          <a:bodyPr wrap="none" lIns="0" tIns="0" rIns="0" bIns="0" rtlCol="0" anchor="t" anchorCtr="0">
            <a:spAutoFit/>
          </a:bodyPr>
          <a:lstStyle/>
          <a:p>
            <a:r>
              <a:rPr kumimoji="1" lang="en-US" altLang="ja-JP" sz="1050" b="1" dirty="0" smtClean="0">
                <a:solidFill>
                  <a:schemeClr val="tx1">
                    <a:lumMod val="75000"/>
                    <a:lumOff val="25000"/>
                  </a:schemeClr>
                </a:solidFill>
                <a:latin typeface="Arial" charset="0"/>
                <a:ea typeface="Arial" charset="0"/>
                <a:cs typeface="Arial" charset="0"/>
              </a:rPr>
              <a:t>Ask</a:t>
            </a:r>
            <a:endParaRPr kumimoji="1" lang="ja-JP" altLang="en-US" sz="1050" b="1" dirty="0" smtClean="0">
              <a:solidFill>
                <a:schemeClr val="tx1">
                  <a:lumMod val="75000"/>
                  <a:lumOff val="25000"/>
                </a:schemeClr>
              </a:solidFill>
              <a:latin typeface="Arial" charset="0"/>
              <a:ea typeface="Arial" charset="0"/>
              <a:cs typeface="Arial" charset="0"/>
            </a:endParaRPr>
          </a:p>
        </p:txBody>
      </p:sp>
      <p:sp>
        <p:nvSpPr>
          <p:cNvPr id="57" name="テキスト ボックス 77"/>
          <p:cNvSpPr txBox="1"/>
          <p:nvPr/>
        </p:nvSpPr>
        <p:spPr>
          <a:xfrm>
            <a:off x="1614429" y="1782428"/>
            <a:ext cx="397545" cy="161583"/>
          </a:xfrm>
          <a:prstGeom prst="rect">
            <a:avLst/>
          </a:prstGeom>
        </p:spPr>
        <p:txBody>
          <a:bodyPr wrap="none" lIns="0" tIns="0" rIns="0" bIns="0" rtlCol="0" anchor="t" anchorCtr="0">
            <a:spAutoFit/>
          </a:bodyPr>
          <a:lstStyle/>
          <a:p>
            <a:r>
              <a:rPr lang="en-US" altLang="ja-JP" sz="1050" b="1" dirty="0" smtClean="0">
                <a:solidFill>
                  <a:schemeClr val="tx1">
                    <a:lumMod val="75000"/>
                    <a:lumOff val="25000"/>
                  </a:schemeClr>
                </a:solidFill>
                <a:latin typeface="Arial" charset="0"/>
                <a:ea typeface="Arial" charset="0"/>
                <a:cs typeface="Arial" charset="0"/>
              </a:rPr>
              <a:t>Sense</a:t>
            </a:r>
            <a:endParaRPr kumimoji="1" lang="ja-JP" altLang="en-US" sz="1050" b="1" dirty="0" smtClean="0">
              <a:solidFill>
                <a:schemeClr val="tx1">
                  <a:lumMod val="75000"/>
                  <a:lumOff val="25000"/>
                </a:schemeClr>
              </a:solidFill>
              <a:latin typeface="Arial" charset="0"/>
              <a:ea typeface="Arial" charset="0"/>
              <a:cs typeface="Arial" charset="0"/>
            </a:endParaRPr>
          </a:p>
        </p:txBody>
      </p:sp>
      <p:sp>
        <p:nvSpPr>
          <p:cNvPr id="7" name="TextBox 6"/>
          <p:cNvSpPr txBox="1"/>
          <p:nvPr/>
        </p:nvSpPr>
        <p:spPr>
          <a:xfrm>
            <a:off x="1767549" y="921077"/>
            <a:ext cx="718145" cy="161583"/>
          </a:xfrm>
          <a:prstGeom prst="rect">
            <a:avLst/>
          </a:prstGeom>
        </p:spPr>
        <p:txBody>
          <a:bodyPr wrap="none" lIns="0" tIns="0" rIns="0" bIns="0" rtlCol="0" anchor="t" anchorCtr="0">
            <a:spAutoFit/>
          </a:bodyPr>
          <a:lstStyle/>
          <a:p>
            <a:r>
              <a:rPr lang="en-US" sz="1050" i="1" dirty="0" smtClean="0">
                <a:latin typeface="Arial" charset="0"/>
                <a:ea typeface="Arial" charset="0"/>
                <a:cs typeface="Arial" charset="0"/>
              </a:rPr>
              <a:t>&lt;&lt;INPUT&gt;&gt;</a:t>
            </a:r>
          </a:p>
        </p:txBody>
      </p:sp>
      <p:sp>
        <p:nvSpPr>
          <p:cNvPr id="69" name="TextBox 68"/>
          <p:cNvSpPr txBox="1"/>
          <p:nvPr/>
        </p:nvSpPr>
        <p:spPr>
          <a:xfrm>
            <a:off x="1605697" y="2772313"/>
            <a:ext cx="867225" cy="161583"/>
          </a:xfrm>
          <a:prstGeom prst="rect">
            <a:avLst/>
          </a:prstGeom>
        </p:spPr>
        <p:txBody>
          <a:bodyPr wrap="none" lIns="0" tIns="0" rIns="0" bIns="0" rtlCol="0" anchor="t" anchorCtr="0">
            <a:spAutoFit/>
          </a:bodyPr>
          <a:lstStyle/>
          <a:p>
            <a:r>
              <a:rPr lang="en-US" sz="1050" i="1" smtClean="0">
                <a:latin typeface="Arial" charset="0"/>
                <a:ea typeface="Arial" charset="0"/>
                <a:cs typeface="Arial" charset="0"/>
              </a:rPr>
              <a:t>&lt;&lt;OUTPUT&gt;&gt;</a:t>
            </a:r>
            <a:endParaRPr lang="en-US" sz="1050" i="1" dirty="0" smtClean="0">
              <a:latin typeface="Arial" charset="0"/>
              <a:ea typeface="Arial" charset="0"/>
              <a:cs typeface="Arial" charset="0"/>
            </a:endParaRPr>
          </a:p>
        </p:txBody>
      </p:sp>
      <p:sp>
        <p:nvSpPr>
          <p:cNvPr id="80" name="Rectangle 58"/>
          <p:cNvSpPr/>
          <p:nvPr/>
        </p:nvSpPr>
        <p:spPr>
          <a:xfrm>
            <a:off x="4057358" y="2443811"/>
            <a:ext cx="696714" cy="15240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Local Guide</a:t>
            </a:r>
            <a:endParaRPr lang="en-US" sz="700" dirty="0">
              <a:solidFill>
                <a:sysClr val="windowText" lastClr="000000"/>
              </a:solidFill>
              <a:latin typeface="Arial" charset="0"/>
              <a:ea typeface="Arial" charset="0"/>
              <a:cs typeface="Arial" charset="0"/>
            </a:endParaRPr>
          </a:p>
        </p:txBody>
      </p:sp>
      <p:sp>
        <p:nvSpPr>
          <p:cNvPr id="81" name="Rectangle 58"/>
          <p:cNvSpPr/>
          <p:nvPr/>
        </p:nvSpPr>
        <p:spPr>
          <a:xfrm>
            <a:off x="4058486" y="2635372"/>
            <a:ext cx="696714" cy="15240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ysClr val="windowText" lastClr="000000"/>
                </a:solidFill>
                <a:latin typeface="Arial" charset="0"/>
                <a:ea typeface="Arial" charset="0"/>
                <a:cs typeface="Arial" charset="0"/>
              </a:rPr>
              <a:t>Traffic</a:t>
            </a:r>
            <a:endParaRPr lang="en-US" sz="700" dirty="0">
              <a:solidFill>
                <a:sysClr val="windowText" lastClr="000000"/>
              </a:solidFill>
              <a:latin typeface="Arial" charset="0"/>
              <a:ea typeface="Arial" charset="0"/>
              <a:cs typeface="Arial" charset="0"/>
            </a:endParaRPr>
          </a:p>
        </p:txBody>
      </p:sp>
      <p:sp>
        <p:nvSpPr>
          <p:cNvPr id="86" name="テキスト ボックス 77"/>
          <p:cNvSpPr txBox="1"/>
          <p:nvPr/>
        </p:nvSpPr>
        <p:spPr>
          <a:xfrm>
            <a:off x="2404578" y="2068680"/>
            <a:ext cx="277320" cy="161583"/>
          </a:xfrm>
          <a:prstGeom prst="rect">
            <a:avLst/>
          </a:prstGeom>
        </p:spPr>
        <p:txBody>
          <a:bodyPr wrap="none" lIns="0" tIns="0" rIns="0" bIns="0" rtlCol="0" anchor="t" anchorCtr="0">
            <a:spAutoFit/>
          </a:bodyPr>
          <a:lstStyle/>
          <a:p>
            <a:r>
              <a:rPr lang="en-US" altLang="ja-JP" sz="1050" b="1" dirty="0" smtClean="0">
                <a:solidFill>
                  <a:schemeClr val="tx1">
                    <a:lumMod val="75000"/>
                    <a:lumOff val="25000"/>
                  </a:schemeClr>
                </a:solidFill>
                <a:latin typeface="Arial" charset="0"/>
                <a:ea typeface="Arial" charset="0"/>
                <a:cs typeface="Arial" charset="0"/>
              </a:rPr>
              <a:t>Play</a:t>
            </a:r>
            <a:endParaRPr kumimoji="1" lang="ja-JP" altLang="en-US" sz="1050" b="1" dirty="0" smtClean="0">
              <a:solidFill>
                <a:schemeClr val="tx1">
                  <a:lumMod val="75000"/>
                  <a:lumOff val="25000"/>
                </a:schemeClr>
              </a:solidFill>
              <a:latin typeface="Arial" charset="0"/>
              <a:ea typeface="Arial" charset="0"/>
              <a:cs typeface="Arial" charset="0"/>
            </a:endParaRPr>
          </a:p>
        </p:txBody>
      </p:sp>
      <p:grpSp>
        <p:nvGrpSpPr>
          <p:cNvPr id="90" name="グループ化 11"/>
          <p:cNvGrpSpPr/>
          <p:nvPr/>
        </p:nvGrpSpPr>
        <p:grpSpPr>
          <a:xfrm>
            <a:off x="2034364" y="1871148"/>
            <a:ext cx="402161" cy="142075"/>
            <a:chOff x="1115616" y="698989"/>
            <a:chExt cx="1337211" cy="472409"/>
          </a:xfrm>
        </p:grpSpPr>
        <p:pic>
          <p:nvPicPr>
            <p:cNvPr id="91" name="Picture 90" descr="C:\Users\0000130308\Desktop\human_s_activity_icon_by_kharisma94-d6wtf2k.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805" t="1896" r="30389" b="48923"/>
            <a:stretch/>
          </p:blipFill>
          <p:spPr bwMode="auto">
            <a:xfrm>
              <a:off x="1979712" y="698989"/>
              <a:ext cx="473115" cy="47240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616" y="769477"/>
              <a:ext cx="854146" cy="393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4" name="角丸四角形吹き出し 2067"/>
          <p:cNvSpPr/>
          <p:nvPr/>
        </p:nvSpPr>
        <p:spPr>
          <a:xfrm>
            <a:off x="504622" y="3714859"/>
            <a:ext cx="1897126" cy="409547"/>
          </a:xfrm>
          <a:prstGeom prst="wedgeRoundRectCallout">
            <a:avLst>
              <a:gd name="adj1" fmla="val 28268"/>
              <a:gd name="adj2" fmla="val -63830"/>
              <a:gd name="adj3" fmla="val 16667"/>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Arial" charset="0"/>
                <a:ea typeface="Arial" charset="0"/>
                <a:cs typeface="Arial" charset="0"/>
              </a:rPr>
              <a:t>You’re now entering SF’s Haight-Ashbury district</a:t>
            </a:r>
            <a:r>
              <a:rPr lang="en-US" sz="700" dirty="0" smtClean="0">
                <a:solidFill>
                  <a:schemeClr val="tx1"/>
                </a:solidFill>
                <a:latin typeface="Arial" charset="0"/>
                <a:ea typeface="Arial" charset="0"/>
                <a:cs typeface="Arial" charset="0"/>
              </a:rPr>
              <a:t>. </a:t>
            </a:r>
            <a:r>
              <a:rPr lang="en-US" sz="700" dirty="0" smtClean="0">
                <a:solidFill>
                  <a:schemeClr val="tx1"/>
                </a:solidFill>
              </a:rPr>
              <a:t>Check out</a:t>
            </a:r>
            <a:r>
              <a:rPr lang="en-US" sz="700" dirty="0" smtClean="0">
                <a:solidFill>
                  <a:schemeClr val="tx1"/>
                </a:solidFill>
                <a:latin typeface="Arial" charset="0"/>
                <a:ea typeface="Arial" charset="0"/>
                <a:cs typeface="Arial" charset="0"/>
              </a:rPr>
              <a:t> </a:t>
            </a:r>
            <a:r>
              <a:rPr lang="mr-IN" sz="700" dirty="0" smtClean="0">
                <a:solidFill>
                  <a:schemeClr val="tx1"/>
                </a:solidFill>
                <a:latin typeface="Arial" charset="0"/>
                <a:ea typeface="Arial" charset="0"/>
                <a:cs typeface="Arial" charset="0"/>
              </a:rPr>
              <a:t>…</a:t>
            </a:r>
            <a:r>
              <a:rPr lang="en-US" sz="700" dirty="0" smtClean="0">
                <a:solidFill>
                  <a:schemeClr val="tx1"/>
                </a:solidFill>
                <a:latin typeface="Arial" charset="0"/>
                <a:ea typeface="Arial" charset="0"/>
                <a:cs typeface="Arial" charset="0"/>
              </a:rPr>
              <a:t> &lt;place to go&gt;</a:t>
            </a:r>
          </a:p>
        </p:txBody>
      </p:sp>
    </p:spTree>
    <p:extLst>
      <p:ext uri="{BB962C8B-B14F-4D97-AF65-F5344CB8AC3E}">
        <p14:creationId xmlns:p14="http://schemas.microsoft.com/office/powerpoint/2010/main" val="202276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10027" y="123481"/>
            <a:ext cx="8726400" cy="327627"/>
          </a:xfrm>
        </p:spPr>
        <p:txBody>
          <a:bodyPr/>
          <a:lstStyle/>
          <a:p>
            <a:r>
              <a:rPr lang="en-US" altLang="ja-JP" dirty="0" smtClean="0"/>
              <a:t>Concept of Future Lab Program</a:t>
            </a:r>
            <a:endParaRPr kumimoji="1" lang="ja-JP" altLang="en-US"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609580"/>
            <a:ext cx="4104456" cy="390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39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gray">
          <a:xfrm>
            <a:off x="1746114" y="1908265"/>
            <a:ext cx="5651772" cy="540000"/>
          </a:xfrm>
          <a:prstGeom prst="rect">
            <a:avLst/>
          </a:prstGeom>
        </p:spPr>
        <p:txBody>
          <a:bodyPr lIns="0" tIns="0" rIns="0" bIns="0" anchor="t" anchorCtr="0">
            <a:noAutofit/>
          </a:bodyPr>
          <a:lstStyle/>
          <a:p>
            <a:pPr lvl="0" algn="ctr"/>
            <a:r>
              <a:rPr lang="en-US" altLang="en-US" sz="2800" b="1" dirty="0" smtClean="0">
                <a:solidFill>
                  <a:sysClr val="windowText" lastClr="000000"/>
                </a:solidFill>
              </a:rPr>
              <a:t>Quick Start Guide</a:t>
            </a:r>
          </a:p>
        </p:txBody>
      </p:sp>
    </p:spTree>
    <p:extLst>
      <p:ext uri="{BB962C8B-B14F-4D97-AF65-F5344CB8AC3E}">
        <p14:creationId xmlns:p14="http://schemas.microsoft.com/office/powerpoint/2010/main" val="326704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68289"/>
            <a:ext cx="7740000" cy="609600"/>
          </a:xfrm>
        </p:spPr>
        <p:txBody>
          <a:bodyPr/>
          <a:lstStyle/>
          <a:p>
            <a:r>
              <a:rPr lang="en-US" dirty="0" smtClean="0"/>
              <a:t>Build your first segment in </a:t>
            </a:r>
            <a:r>
              <a:rPr lang="en-US" dirty="0" smtClean="0"/>
              <a:t>5 </a:t>
            </a:r>
            <a:r>
              <a:rPr lang="en-US" dirty="0" smtClean="0"/>
              <a:t>minutes</a:t>
            </a:r>
            <a:endParaRPr lang="en-US" dirty="0"/>
          </a:p>
        </p:txBody>
      </p:sp>
      <p:sp>
        <p:nvSpPr>
          <p:cNvPr id="5" name="Content Placeholder 2"/>
          <p:cNvSpPr>
            <a:spLocks noGrp="1"/>
          </p:cNvSpPr>
          <p:nvPr>
            <p:ph sz="quarter" idx="13"/>
          </p:nvPr>
        </p:nvSpPr>
        <p:spPr>
          <a:xfrm>
            <a:off x="250828" y="842650"/>
            <a:ext cx="5618494" cy="3714094"/>
          </a:xfrm>
          <a:prstGeom prst="rect">
            <a:avLst/>
          </a:prstGeom>
        </p:spPr>
        <p:txBody>
          <a:bodyPr/>
          <a:lstStyle/>
          <a:p>
            <a:pPr marL="342900" indent="-342900">
              <a:buFont typeface="Arial"/>
              <a:buChar char="•"/>
            </a:pPr>
            <a:r>
              <a:rPr lang="en-US" dirty="0" smtClean="0"/>
              <a:t>To make getting started with Concept N development a bit easier we have created a quick start guide that should help you setup your environment and begin coding in no time</a:t>
            </a:r>
          </a:p>
          <a:p>
            <a:pPr marL="342900" indent="-342900">
              <a:buFont typeface="Arial"/>
              <a:buChar char="•"/>
            </a:pPr>
            <a:r>
              <a:rPr lang="en-US" dirty="0" smtClean="0"/>
              <a:t>Once you have signed up to be a Concept N </a:t>
            </a:r>
            <a:r>
              <a:rPr lang="en-US" dirty="0" smtClean="0"/>
              <a:t>developer </a:t>
            </a:r>
            <a:r>
              <a:rPr lang="en-US" dirty="0" smtClean="0"/>
              <a:t>we </a:t>
            </a:r>
            <a:r>
              <a:rPr lang="en-US" dirty="0"/>
              <a:t>will provide you with a Sony branded USB stick with </a:t>
            </a:r>
            <a:r>
              <a:rPr lang="en-US" dirty="0" smtClean="0"/>
              <a:t>this and all other necessary items you </a:t>
            </a:r>
            <a:r>
              <a:rPr lang="en-US" dirty="0"/>
              <a:t>need to get going quickly</a:t>
            </a:r>
            <a:r>
              <a:rPr lang="en-US" dirty="0" smtClean="0"/>
              <a:t>.</a:t>
            </a:r>
            <a:endParaRPr lang="en-US" dirty="0"/>
          </a:p>
          <a:p>
            <a:pPr marL="342900" indent="-342900">
              <a:buFont typeface="Arial"/>
              <a:buChar char="•"/>
            </a:pPr>
            <a:r>
              <a:rPr lang="en-US" dirty="0" smtClean="0"/>
              <a:t>The goal is to free you to be creative without the platform getting in the way.</a:t>
            </a:r>
          </a:p>
        </p:txBody>
      </p:sp>
      <p:pic>
        <p:nvPicPr>
          <p:cNvPr id="6" name="Picture 5" descr="Screen Shot 2017-02-02 at 10.2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71" y="746584"/>
            <a:ext cx="3024422" cy="3796214"/>
          </a:xfrm>
          <a:prstGeom prst="rect">
            <a:avLst/>
          </a:prstGeom>
        </p:spPr>
      </p:pic>
    </p:spTree>
    <p:extLst>
      <p:ext uri="{BB962C8B-B14F-4D97-AF65-F5344CB8AC3E}">
        <p14:creationId xmlns:p14="http://schemas.microsoft.com/office/powerpoint/2010/main" val="148614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1900" y="0"/>
            <a:ext cx="6655405" cy="5143500"/>
          </a:xfrm>
          <a:prstGeom prst="rect">
            <a:avLst/>
          </a:prstGeom>
        </p:spPr>
      </p:pic>
    </p:spTree>
    <p:extLst>
      <p:ext uri="{BB962C8B-B14F-4D97-AF65-F5344CB8AC3E}">
        <p14:creationId xmlns:p14="http://schemas.microsoft.com/office/powerpoint/2010/main" val="37541732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39976" y="2375486"/>
            <a:ext cx="8864049" cy="392529"/>
          </a:xfrm>
        </p:spPr>
        <p:txBody>
          <a:bodyPr/>
          <a:lstStyle/>
          <a:p>
            <a:pPr algn="ctr"/>
            <a:r>
              <a:rPr lang="sv-SE" sz="3600" dirty="0" err="1" smtClean="0"/>
              <a:t>Thank</a:t>
            </a:r>
            <a:r>
              <a:rPr lang="sv-SE" sz="3600" dirty="0" smtClean="0"/>
              <a:t> </a:t>
            </a:r>
            <a:r>
              <a:rPr lang="sv-SE" sz="3600" dirty="0" err="1" smtClean="0"/>
              <a:t>you</a:t>
            </a:r>
            <a:r>
              <a:rPr lang="sv-SE" sz="3600" dirty="0" smtClean="0"/>
              <a:t> for coming and </a:t>
            </a:r>
            <a:r>
              <a:rPr lang="sv-SE" sz="3600" dirty="0" err="1" smtClean="0"/>
              <a:t>Good</a:t>
            </a:r>
            <a:r>
              <a:rPr lang="sv-SE" sz="3600" dirty="0" smtClean="0"/>
              <a:t> </a:t>
            </a:r>
            <a:r>
              <a:rPr lang="sv-SE" sz="3600" dirty="0" err="1" smtClean="0"/>
              <a:t>Luck</a:t>
            </a:r>
            <a:endParaRPr lang="sv-SE" sz="3600" dirty="0" smtClean="0"/>
          </a:p>
          <a:p>
            <a:pPr algn="ctr"/>
            <a:endParaRPr lang="sv-SE" sz="3600" dirty="0" smtClean="0"/>
          </a:p>
          <a:p>
            <a:pPr algn="ctr"/>
            <a:endParaRPr lang="en-US" sz="3600" dirty="0"/>
          </a:p>
        </p:txBody>
      </p:sp>
    </p:spTree>
    <p:extLst>
      <p:ext uri="{BB962C8B-B14F-4D97-AF65-F5344CB8AC3E}">
        <p14:creationId xmlns:p14="http://schemas.microsoft.com/office/powerpoint/2010/main" val="351768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137780" y="1734655"/>
            <a:ext cx="5533554" cy="392529"/>
          </a:xfrm>
        </p:spPr>
        <p:txBody>
          <a:bodyPr/>
          <a:lstStyle/>
          <a:p>
            <a:r>
              <a:rPr lang="sv-SE" sz="3600" dirty="0" smtClean="0"/>
              <a:t>HANDS ON TRAINING</a:t>
            </a:r>
          </a:p>
          <a:p>
            <a:endParaRPr lang="sv-SE" sz="3600" dirty="0" smtClean="0"/>
          </a:p>
          <a:p>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148087"/>
            <a:ext cx="7740000" cy="609600"/>
          </a:xfrm>
        </p:spPr>
        <p:txBody>
          <a:bodyPr/>
          <a:lstStyle/>
          <a:p>
            <a:r>
              <a:rPr lang="en-US" sz="2000" b="1" dirty="0" smtClean="0"/>
              <a:t>Steps</a:t>
            </a:r>
            <a:endParaRPr lang="en-US" sz="2000" b="1" dirty="0"/>
          </a:p>
        </p:txBody>
      </p:sp>
      <p:sp>
        <p:nvSpPr>
          <p:cNvPr id="5" name="TextBox 4"/>
          <p:cNvSpPr txBox="1"/>
          <p:nvPr/>
        </p:nvSpPr>
        <p:spPr>
          <a:xfrm>
            <a:off x="193042" y="1209041"/>
            <a:ext cx="8764693" cy="3785652"/>
          </a:xfrm>
          <a:prstGeom prst="rect">
            <a:avLst/>
          </a:prstGeom>
          <a:noFill/>
        </p:spPr>
        <p:txBody>
          <a:bodyPr wrap="square" rtlCol="0">
            <a:spAutoFit/>
          </a:bodyPr>
          <a:lstStyle/>
          <a:p>
            <a:pPr marL="457200" indent="-457200">
              <a:buFont typeface="+mj-lt"/>
              <a:buAutoNum type="arabicPeriod"/>
            </a:pPr>
            <a:r>
              <a:rPr lang="en-US" sz="2000" dirty="0"/>
              <a:t>Sign up as a </a:t>
            </a:r>
            <a:r>
              <a:rPr lang="en-US" sz="2000" dirty="0" smtClean="0"/>
              <a:t>N </a:t>
            </a:r>
            <a:r>
              <a:rPr lang="en-US" sz="2000" dirty="0"/>
              <a:t>SDK developer</a:t>
            </a:r>
          </a:p>
          <a:p>
            <a:pPr marL="457200" indent="-457200">
              <a:buFont typeface="+mj-lt"/>
              <a:buAutoNum type="arabicPeriod"/>
            </a:pPr>
            <a:r>
              <a:rPr lang="en-US" sz="2000" dirty="0"/>
              <a:t>Download the SDK and install the </a:t>
            </a:r>
            <a:r>
              <a:rPr lang="en-US" sz="2000" dirty="0" smtClean="0"/>
              <a:t>simulator</a:t>
            </a:r>
          </a:p>
          <a:p>
            <a:pPr marL="457200" indent="-457200">
              <a:buFont typeface="+mj-lt"/>
              <a:buAutoNum type="arabicPeriod"/>
            </a:pPr>
            <a:r>
              <a:rPr lang="en-US" sz="2000" dirty="0"/>
              <a:t>Run the hello world sample on the simulator</a:t>
            </a:r>
          </a:p>
          <a:p>
            <a:pPr marL="457200" indent="-457200">
              <a:buFont typeface="+mj-lt"/>
              <a:buAutoNum type="arabicPeriod"/>
            </a:pPr>
            <a:r>
              <a:rPr lang="en-US" sz="2000" dirty="0"/>
              <a:t>Update the hello world segment to return data from an external source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smtClean="0"/>
          </a:p>
          <a:p>
            <a:r>
              <a:rPr lang="en-US" sz="2000" dirty="0"/>
              <a:t>https://developer.sony.com/develop/future-lab-program/n/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16954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3653" y="139500"/>
            <a:ext cx="7740000" cy="609600"/>
          </a:xfrm>
        </p:spPr>
        <p:txBody>
          <a:bodyPr/>
          <a:lstStyle/>
          <a:p>
            <a:r>
              <a:rPr lang="en-US" sz="2100" b="1" dirty="0" smtClean="0"/>
              <a:t>Sign up as a N SDK Developer</a:t>
            </a:r>
            <a:endParaRPr lang="en-US" sz="2100" b="1" dirty="0"/>
          </a:p>
        </p:txBody>
      </p:sp>
      <p:pic>
        <p:nvPicPr>
          <p:cNvPr id="5" name="Picture 4"/>
          <p:cNvPicPr>
            <a:picLocks noChangeAspect="1"/>
          </p:cNvPicPr>
          <p:nvPr/>
        </p:nvPicPr>
        <p:blipFill>
          <a:blip r:embed="rId2" cstate="print"/>
          <a:stretch>
            <a:fillRect/>
          </a:stretch>
        </p:blipFill>
        <p:spPr>
          <a:xfrm>
            <a:off x="1810284" y="1500358"/>
            <a:ext cx="4899336" cy="2985089"/>
          </a:xfrm>
          <a:prstGeom prst="rect">
            <a:avLst/>
          </a:prstGeom>
        </p:spPr>
      </p:pic>
      <p:sp>
        <p:nvSpPr>
          <p:cNvPr id="6" name="Rectangle 5"/>
          <p:cNvSpPr/>
          <p:nvPr/>
        </p:nvSpPr>
        <p:spPr>
          <a:xfrm>
            <a:off x="1380441" y="1009322"/>
            <a:ext cx="8101616" cy="369332"/>
          </a:xfrm>
          <a:prstGeom prst="rect">
            <a:avLst/>
          </a:prstGeom>
        </p:spPr>
        <p:txBody>
          <a:bodyPr wrap="square">
            <a:spAutoFit/>
          </a:bodyPr>
          <a:lstStyle/>
          <a:p>
            <a:r>
              <a:rPr lang="en-US" dirty="0"/>
              <a:t>https:/</a:t>
            </a:r>
            <a:r>
              <a:rPr lang="en-US" dirty="0" smtClean="0"/>
              <a:t>/</a:t>
            </a:r>
            <a:r>
              <a:rPr lang="en-US" dirty="0" err="1" smtClean="0"/>
              <a:t>developer.sony.com</a:t>
            </a:r>
            <a:r>
              <a:rPr lang="en-US" dirty="0"/>
              <a:t>/develop/future-lab-program/n/</a:t>
            </a:r>
          </a:p>
        </p:txBody>
      </p:sp>
    </p:spTree>
    <p:extLst>
      <p:ext uri="{BB962C8B-B14F-4D97-AF65-F5344CB8AC3E}">
        <p14:creationId xmlns:p14="http://schemas.microsoft.com/office/powerpoint/2010/main" val="1783004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163800"/>
            <a:ext cx="7740000" cy="609600"/>
          </a:xfrm>
        </p:spPr>
        <p:txBody>
          <a:bodyPr/>
          <a:lstStyle/>
          <a:p>
            <a:r>
              <a:rPr lang="en-US" sz="2100" b="1" dirty="0" smtClean="0"/>
              <a:t>Download the N SDK</a:t>
            </a:r>
            <a:endParaRPr lang="en-US" sz="2100" b="1" dirty="0"/>
          </a:p>
        </p:txBody>
      </p:sp>
      <p:pic>
        <p:nvPicPr>
          <p:cNvPr id="5" name="Picture 4"/>
          <p:cNvPicPr>
            <a:picLocks noChangeAspect="1"/>
          </p:cNvPicPr>
          <p:nvPr/>
        </p:nvPicPr>
        <p:blipFill>
          <a:blip r:embed="rId2" cstate="print"/>
          <a:stretch>
            <a:fillRect/>
          </a:stretch>
        </p:blipFill>
        <p:spPr>
          <a:xfrm>
            <a:off x="1847803" y="1529180"/>
            <a:ext cx="5448399" cy="2935511"/>
          </a:xfrm>
          <a:prstGeom prst="rect">
            <a:avLst/>
          </a:prstGeom>
        </p:spPr>
      </p:pic>
      <p:sp>
        <p:nvSpPr>
          <p:cNvPr id="6" name="Rectangle 5"/>
          <p:cNvSpPr/>
          <p:nvPr/>
        </p:nvSpPr>
        <p:spPr>
          <a:xfrm>
            <a:off x="918042" y="902216"/>
            <a:ext cx="7307921" cy="369332"/>
          </a:xfrm>
          <a:prstGeom prst="rect">
            <a:avLst/>
          </a:prstGeom>
        </p:spPr>
        <p:txBody>
          <a:bodyPr wrap="square">
            <a:spAutoFit/>
          </a:bodyPr>
          <a:lstStyle/>
          <a:p>
            <a:r>
              <a:rPr lang="en-US" dirty="0"/>
              <a:t>https:/</a:t>
            </a:r>
            <a:r>
              <a:rPr lang="en-US" dirty="0" smtClean="0"/>
              <a:t>/</a:t>
            </a:r>
            <a:r>
              <a:rPr lang="en-US" dirty="0" err="1" smtClean="0"/>
              <a:t>developer.sony.com</a:t>
            </a:r>
            <a:r>
              <a:rPr lang="en-US" dirty="0"/>
              <a:t>/downloads/future-lab-program-2/</a:t>
            </a:r>
            <a:r>
              <a:rPr lang="en-US" dirty="0" err="1"/>
              <a:t>sdk</a:t>
            </a:r>
            <a:r>
              <a:rPr lang="en-US" dirty="0"/>
              <a:t>-for-n/</a:t>
            </a:r>
          </a:p>
        </p:txBody>
      </p:sp>
    </p:spTree>
    <p:extLst>
      <p:ext uri="{BB962C8B-B14F-4D97-AF65-F5344CB8AC3E}">
        <p14:creationId xmlns:p14="http://schemas.microsoft.com/office/powerpoint/2010/main" val="827946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139500"/>
            <a:ext cx="7740000" cy="284475"/>
          </a:xfrm>
        </p:spPr>
        <p:txBody>
          <a:bodyPr>
            <a:noAutofit/>
          </a:bodyPr>
          <a:lstStyle/>
          <a:p>
            <a:r>
              <a:rPr lang="en-US" sz="2100" b="1" dirty="0" smtClean="0"/>
              <a:t>Setup the Segment Developer tools app</a:t>
            </a:r>
            <a:endParaRPr lang="en-US" sz="2100" b="1" dirty="0"/>
          </a:p>
        </p:txBody>
      </p:sp>
      <p:pic>
        <p:nvPicPr>
          <p:cNvPr id="5" name="Picture 4"/>
          <p:cNvPicPr>
            <a:picLocks noChangeAspect="1"/>
          </p:cNvPicPr>
          <p:nvPr/>
        </p:nvPicPr>
        <p:blipFill>
          <a:blip r:embed="rId2" cstate="print"/>
          <a:stretch>
            <a:fillRect/>
          </a:stretch>
        </p:blipFill>
        <p:spPr>
          <a:xfrm>
            <a:off x="2174058" y="1209274"/>
            <a:ext cx="4235050" cy="3619272"/>
          </a:xfrm>
          <a:prstGeom prst="rect">
            <a:avLst/>
          </a:prstGeom>
        </p:spPr>
      </p:pic>
      <p:sp>
        <p:nvSpPr>
          <p:cNvPr id="6" name="Rectangle 5"/>
          <p:cNvSpPr/>
          <p:nvPr/>
        </p:nvSpPr>
        <p:spPr>
          <a:xfrm>
            <a:off x="723823" y="688814"/>
            <a:ext cx="7060547" cy="369332"/>
          </a:xfrm>
          <a:prstGeom prst="rect">
            <a:avLst/>
          </a:prstGeom>
        </p:spPr>
        <p:txBody>
          <a:bodyPr wrap="square">
            <a:spAutoFit/>
          </a:bodyPr>
          <a:lstStyle/>
          <a:p>
            <a:r>
              <a:rPr lang="en-US" dirty="0"/>
              <a:t>https:/</a:t>
            </a:r>
            <a:r>
              <a:rPr lang="en-US" dirty="0" smtClean="0"/>
              <a:t>/</a:t>
            </a:r>
            <a:r>
              <a:rPr lang="en-US" dirty="0" err="1" smtClean="0"/>
              <a:t>developer.sony.com</a:t>
            </a:r>
            <a:r>
              <a:rPr lang="en-US" dirty="0"/>
              <a:t>/develop/future-lab-program/n/get-started/</a:t>
            </a:r>
          </a:p>
        </p:txBody>
      </p:sp>
    </p:spTree>
    <p:extLst>
      <p:ext uri="{BB962C8B-B14F-4D97-AF65-F5344CB8AC3E}">
        <p14:creationId xmlns:p14="http://schemas.microsoft.com/office/powerpoint/2010/main" val="347871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92182"/>
            <a:ext cx="7740000" cy="812800"/>
          </a:xfrm>
        </p:spPr>
        <p:txBody>
          <a:bodyPr/>
          <a:lstStyle/>
          <a:p>
            <a:r>
              <a:rPr kumimoji="1" lang="en-US" altLang="ja-JP" dirty="0" smtClean="0"/>
              <a:t>Launch Segment Developer Tools</a:t>
            </a:r>
            <a:endParaRPr kumimoji="1" lang="ja-JP" altLang="en-US" dirty="0"/>
          </a:p>
        </p:txBody>
      </p:sp>
      <p:pic>
        <p:nvPicPr>
          <p:cNvPr id="5" name="Picture 2" descr="C:\Users\0000112096\Documents\20161205_US出張\handson\movie\FreeVideoToJPGConverter\20161201_nigel_segment_distribution (2016-12-04 17-23-24)\20161201_nigel_segment_distribution 13.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74029" y="505805"/>
            <a:ext cx="6595943" cy="43109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89603" y="507434"/>
            <a:ext cx="3886354" cy="48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47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10027" y="123481"/>
            <a:ext cx="8726400" cy="327627"/>
          </a:xfrm>
        </p:spPr>
        <p:txBody>
          <a:bodyPr/>
          <a:lstStyle/>
          <a:p>
            <a:r>
              <a:rPr kumimoji="1" lang="en-US" altLang="ja-JP" dirty="0" smtClean="0"/>
              <a:t>Concept Prototype</a:t>
            </a:r>
            <a:endParaRPr kumimoji="1" lang="ja-JP" altLang="en-US" dirty="0"/>
          </a:p>
        </p:txBody>
      </p:sp>
      <p:sp>
        <p:nvSpPr>
          <p:cNvPr id="5" name="コンテンツ プレースホルダー 2"/>
          <p:cNvSpPr>
            <a:spLocks noGrp="1"/>
          </p:cNvSpPr>
          <p:nvPr>
            <p:ph idx="4294967295"/>
          </p:nvPr>
        </p:nvSpPr>
        <p:spPr>
          <a:xfrm>
            <a:off x="210258" y="555526"/>
            <a:ext cx="8726400" cy="4176464"/>
          </a:xfrm>
          <a:prstGeom prst="rect">
            <a:avLst/>
          </a:prstGeom>
        </p:spPr>
        <p:txBody>
          <a:bodyPr/>
          <a:lstStyle/>
          <a:p>
            <a:pPr marL="266640" lvl="1" indent="0">
              <a:buNone/>
            </a:pPr>
            <a:endParaRPr lang="en-US" altLang="ja-JP" dirty="0" smtClean="0"/>
          </a:p>
          <a:p>
            <a:pPr lvl="1"/>
            <a:endParaRPr kumimoji="1" lang="en-US" altLang="ja-JP" dirty="0"/>
          </a:p>
          <a:p>
            <a:pPr lvl="1"/>
            <a:endParaRPr lang="en-US" altLang="ja-JP" dirty="0" smtClean="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089" y="627535"/>
            <a:ext cx="1086497" cy="111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0946" y="756969"/>
            <a:ext cx="947795" cy="950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211711"/>
            <a:ext cx="3233552" cy="215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8064" y="2211711"/>
            <a:ext cx="3233552" cy="215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31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26817"/>
            <a:ext cx="7740000" cy="812800"/>
          </a:xfrm>
        </p:spPr>
        <p:txBody>
          <a:bodyPr/>
          <a:lstStyle/>
          <a:p>
            <a:r>
              <a:rPr kumimoji="1" lang="en-US" altLang="ja-JP" dirty="0" smtClean="0"/>
              <a:t>Edit Sample Segment Application(Hello Segment)</a:t>
            </a:r>
            <a:endParaRPr kumimoji="1" lang="ja-JP" altLang="en-US" dirty="0"/>
          </a:p>
        </p:txBody>
      </p:sp>
      <p:pic>
        <p:nvPicPr>
          <p:cNvPr id="5" name="Picture 2" descr="C:\Users\0000112096\Documents\20161205_US出張\handson\movie\FreeVideoToJPGConverter\20161201_nigel_segment_distribution (2016-12-04 17-23-24)\20161201_nigel_segment_distribution 15.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68256" y="494947"/>
            <a:ext cx="6607488" cy="431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95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15272"/>
            <a:ext cx="7740000" cy="812800"/>
          </a:xfrm>
        </p:spPr>
        <p:txBody>
          <a:bodyPr/>
          <a:lstStyle/>
          <a:p>
            <a:r>
              <a:rPr kumimoji="1" lang="en-US" altLang="ja-JP" dirty="0" smtClean="0"/>
              <a:t>Export Segment Application(</a:t>
            </a:r>
            <a:r>
              <a:rPr kumimoji="1" lang="en-US" altLang="ja-JP" dirty="0" err="1" smtClean="0"/>
              <a:t>cpk</a:t>
            </a:r>
            <a:r>
              <a:rPr kumimoji="1" lang="en-US" altLang="ja-JP" dirty="0" smtClean="0"/>
              <a:t> file)</a:t>
            </a:r>
            <a:endParaRPr kumimoji="1" lang="ja-JP" altLang="en-US" dirty="0"/>
          </a:p>
        </p:txBody>
      </p:sp>
      <p:pic>
        <p:nvPicPr>
          <p:cNvPr id="5" name="Picture 2" descr="C:\Users\0000112096\Documents\20161205_US出張\handson\movie\FreeVideoToJPGConverter\20161201_nigel_segment_distribution (2016-12-04 17-23-24)\20161201_nigel_segment_distribution 20.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74029" y="495427"/>
            <a:ext cx="6595942" cy="431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5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15272"/>
            <a:ext cx="7740000" cy="812800"/>
          </a:xfrm>
        </p:spPr>
        <p:txBody>
          <a:bodyPr/>
          <a:lstStyle/>
          <a:p>
            <a:r>
              <a:rPr kumimoji="1" lang="en-US" altLang="ja-JP" dirty="0" smtClean="0"/>
              <a:t>Upload Segment Application</a:t>
            </a:r>
            <a:endParaRPr kumimoji="1" lang="ja-JP" altLang="en-US" dirty="0"/>
          </a:p>
        </p:txBody>
      </p:sp>
      <p:pic>
        <p:nvPicPr>
          <p:cNvPr id="5" name="Picture 2" descr="C:\Users\0000112096\Documents\20161205_US出張\handson\movie\FreeVideoToJPGConverter\20161201_nigel_segment_distribution (2016-12-04 17-23-24)\20161201_nigel_segment_distribution 25.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28034" y="446849"/>
            <a:ext cx="6687933" cy="4371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26459" y="451935"/>
            <a:ext cx="4513245" cy="5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13798"/>
            <a:ext cx="7740000" cy="812800"/>
          </a:xfrm>
        </p:spPr>
        <p:txBody>
          <a:bodyPr/>
          <a:lstStyle/>
          <a:p>
            <a:r>
              <a:rPr kumimoji="1" lang="en-US" altLang="ja-JP" dirty="0" smtClean="0"/>
              <a:t>Manage Segment Application page</a:t>
            </a:r>
            <a:br>
              <a:rPr kumimoji="1" lang="en-US" altLang="ja-JP" dirty="0" smtClean="0"/>
            </a:br>
            <a:endParaRPr kumimoji="1" lang="ja-JP" altLang="en-US" dirty="0"/>
          </a:p>
        </p:txBody>
      </p:sp>
      <p:pic>
        <p:nvPicPr>
          <p:cNvPr id="5" name="Picture 2" descr="C:\Users\0000112096\Documents\20161205_US出張\handson\movie\FreeVideoToJPGConverter\20161201_nigel_segment_distribution (2016-12-04 17-23-24)\20161201_nigel_segment_distribution 05.jpg"/>
          <p:cNvPicPr>
            <a:picLocks noGrp="1" noChangeAspect="1" noChangeArrowheads="1"/>
          </p:cNvPicPr>
          <p:nvPr>
            <p:ph idx="4294967295"/>
          </p:nvPr>
        </p:nvPicPr>
        <p:blipFill rotWithShape="1">
          <a:blip r:embed="rId2" cstate="print">
            <a:extLst>
              <a:ext uri="{28A0092B-C50C-407E-A947-70E740481C1C}">
                <a14:useLocalDpi xmlns:a14="http://schemas.microsoft.com/office/drawing/2010/main" val="0"/>
              </a:ext>
            </a:extLst>
          </a:blip>
          <a:srcRect t="-1" b="-1"/>
          <a:stretch/>
        </p:blipFill>
        <p:spPr bwMode="auto">
          <a:xfrm>
            <a:off x="1227181" y="442175"/>
            <a:ext cx="6689638" cy="43721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27181" y="448981"/>
            <a:ext cx="3941559" cy="49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77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13798"/>
            <a:ext cx="7740000" cy="812800"/>
          </a:xfrm>
        </p:spPr>
        <p:txBody>
          <a:bodyPr/>
          <a:lstStyle/>
          <a:p>
            <a:r>
              <a:rPr kumimoji="1" lang="en-US" altLang="ja-JP" dirty="0" smtClean="0"/>
              <a:t>Launch Host Application</a:t>
            </a:r>
            <a:endParaRPr kumimoji="1" lang="ja-JP" altLang="en-US" dirty="0"/>
          </a:p>
        </p:txBody>
      </p:sp>
      <p:pic>
        <p:nvPicPr>
          <p:cNvPr id="5" name="Picture 2" descr="C:\Users\0000112096\Documents\20161205_US出張\handson\movie\FreeVideoToJPGConverter\20161201_nigel_segment_distribution (2016-12-04 17-23-24)\20161201_nigel_segment_distribution 06.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35172" y="452622"/>
            <a:ext cx="6673656" cy="4361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46851" y="454519"/>
            <a:ext cx="3932143" cy="48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49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122209"/>
            <a:ext cx="7740000" cy="812800"/>
          </a:xfrm>
        </p:spPr>
        <p:txBody>
          <a:bodyPr/>
          <a:lstStyle/>
          <a:p>
            <a:r>
              <a:rPr kumimoji="1" lang="en-US" altLang="ja-JP" dirty="0" smtClean="0"/>
              <a:t>Open Segments List on </a:t>
            </a:r>
            <a:r>
              <a:rPr kumimoji="1" lang="en-US" altLang="ja-JP" dirty="0" err="1" smtClean="0"/>
              <a:t>HostApplication</a:t>
            </a:r>
            <a:endParaRPr kumimoji="1" lang="ja-JP" altLang="en-US" dirty="0"/>
          </a:p>
        </p:txBody>
      </p:sp>
      <p:pic>
        <p:nvPicPr>
          <p:cNvPr id="5" name="Picture 2" descr="C:\Users\0000112096\Documents\20161205_US出張\handson\movie\FreeVideoToJPGConverter\20161201_nigel_segment_distribution (2016-12-04 17-23-24)\20161201_nigel_segment_distribution 08.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41438" y="456595"/>
            <a:ext cx="6661124" cy="4353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41438" y="459065"/>
            <a:ext cx="3924757" cy="48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86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0000112096\Documents\20161205_US出張\handson\movie\FreeVideoToJPGConverter\20161201_nigel_segment_distribution (2016-12-04 17-23-24)\20161201_nigel_segment_distribution 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8947" y="444476"/>
            <a:ext cx="6686107" cy="43698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37533" y="452551"/>
            <a:ext cx="3939479" cy="490040"/>
          </a:xfrm>
          <a:prstGeom prst="rect">
            <a:avLst/>
          </a:prstGeom>
          <a:noFill/>
          <a:extLst>
            <a:ext uri="{909E8E84-426E-40dd-AFC4-6F175D3DCCD1}">
              <a14:hiddenFill xmlns:a14="http://schemas.microsoft.com/office/drawing/2010/main">
                <a:solidFill>
                  <a:srgbClr val="FFFFFF"/>
                </a:solidFill>
              </a14:hiddenFill>
            </a:ext>
          </a:extLst>
        </p:spPr>
      </p:pic>
      <p:sp>
        <p:nvSpPr>
          <p:cNvPr id="11" name="タイトル 1"/>
          <p:cNvSpPr>
            <a:spLocks noGrp="1"/>
          </p:cNvSpPr>
          <p:nvPr>
            <p:ph type="title"/>
          </p:nvPr>
        </p:nvSpPr>
        <p:spPr>
          <a:xfrm>
            <a:off x="242415" y="63323"/>
            <a:ext cx="7740000" cy="812800"/>
          </a:xfrm>
        </p:spPr>
        <p:txBody>
          <a:bodyPr/>
          <a:lstStyle/>
          <a:p>
            <a:r>
              <a:rPr kumimoji="1" lang="en-US" altLang="ja-JP" dirty="0" smtClean="0"/>
              <a:t>Distribute my segment application on only your device</a:t>
            </a:r>
            <a:endParaRPr kumimoji="1" lang="ja-JP" altLang="en-US" dirty="0"/>
          </a:p>
        </p:txBody>
      </p:sp>
    </p:spTree>
    <p:extLst>
      <p:ext uri="{BB962C8B-B14F-4D97-AF65-F5344CB8AC3E}">
        <p14:creationId xmlns:p14="http://schemas.microsoft.com/office/powerpoint/2010/main" val="2939448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50825" y="96976"/>
            <a:ext cx="7740000" cy="812800"/>
          </a:xfrm>
        </p:spPr>
        <p:txBody>
          <a:bodyPr/>
          <a:lstStyle/>
          <a:p>
            <a:r>
              <a:rPr kumimoji="1" lang="en-US" altLang="ja-JP" dirty="0" smtClean="0"/>
              <a:t>Subscribe(Install) your segment app on your device</a:t>
            </a:r>
            <a:endParaRPr kumimoji="1" lang="ja-JP" altLang="en-US" dirty="0"/>
          </a:p>
        </p:txBody>
      </p:sp>
      <p:pic>
        <p:nvPicPr>
          <p:cNvPr id="5" name="Picture 2" descr="C:\Users\0000112096\Documents\20161205_US出張\handson\movie\FreeVideoToJPGConverter\20161201_nigel_segment_distribution (2016-12-04 17-23-24)\20161201_nigel_segment_distribution 33.jp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240315" y="459347"/>
            <a:ext cx="6663370" cy="4355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0000112096\Documents\20161205_US出張\handson\movie\FreeVideoToJPGConverter\20161201_nigel_segment_distribution (2016-12-04 17-23-24)\20161201_nigel_segment_distribution 0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1079" b="88786"/>
          <a:stretch/>
        </p:blipFill>
        <p:spPr bwMode="auto">
          <a:xfrm>
            <a:off x="1240315" y="464739"/>
            <a:ext cx="3926082" cy="48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4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b="1" dirty="0" smtClean="0"/>
              <a:t>Connect to a web service</a:t>
            </a:r>
            <a:endParaRPr lang="en-US" sz="2100" b="1" dirty="0"/>
          </a:p>
        </p:txBody>
      </p:sp>
      <p:sp>
        <p:nvSpPr>
          <p:cNvPr id="3" name="Content Placeholder 2"/>
          <p:cNvSpPr>
            <a:spLocks noGrp="1"/>
          </p:cNvSpPr>
          <p:nvPr>
            <p:ph sz="quarter" idx="10"/>
          </p:nvPr>
        </p:nvSpPr>
        <p:spPr>
          <a:xfrm>
            <a:off x="70027" y="877890"/>
            <a:ext cx="4434299" cy="3670301"/>
          </a:xfrm>
        </p:spPr>
        <p:txBody>
          <a:bodyPr/>
          <a:lstStyle/>
          <a:p>
            <a:pPr marL="0" indent="0">
              <a:buNone/>
            </a:pPr>
            <a:r>
              <a:rPr lang="en-US" sz="1800" dirty="0" smtClean="0"/>
              <a:t>Download jQuery to app/</a:t>
            </a:r>
            <a:r>
              <a:rPr lang="en-US" sz="1800" dirty="0" err="1" smtClean="0"/>
              <a:t>jquery.js</a:t>
            </a:r>
            <a:endParaRPr lang="en-US" sz="1800" dirty="0" smtClean="0"/>
          </a:p>
          <a:p>
            <a:pPr marL="0" indent="0">
              <a:buNone/>
            </a:pPr>
            <a:endParaRPr lang="en-US" sz="1800" dirty="0" smtClean="0"/>
          </a:p>
          <a:p>
            <a:pPr marL="0" indent="0">
              <a:buNone/>
            </a:pPr>
            <a:r>
              <a:rPr lang="en-US" sz="1800" dirty="0" smtClean="0"/>
              <a:t>Open </a:t>
            </a:r>
            <a:r>
              <a:rPr lang="en-US" sz="1800" dirty="0" err="1" smtClean="0"/>
              <a:t>hello.js</a:t>
            </a:r>
            <a:r>
              <a:rPr lang="en-US" sz="1800" dirty="0" smtClean="0"/>
              <a:t> and add jQuery </a:t>
            </a:r>
          </a:p>
          <a:p>
            <a:pPr marL="407770" lvl="1" indent="0">
              <a:buNone/>
            </a:pPr>
            <a:r>
              <a:rPr lang="en-US" sz="1800" dirty="0" smtClean="0"/>
              <a:t>&lt;script language=“</a:t>
            </a:r>
            <a:r>
              <a:rPr lang="en-US" sz="1800" dirty="0" err="1" smtClean="0"/>
              <a:t>Javascript</a:t>
            </a:r>
            <a:r>
              <a:rPr lang="en-US" sz="1800" dirty="0" smtClean="0"/>
              <a:t>” </a:t>
            </a:r>
            <a:r>
              <a:rPr lang="en-US" sz="1800" dirty="0" err="1" smtClean="0"/>
              <a:t>src</a:t>
            </a:r>
            <a:r>
              <a:rPr lang="en-US" sz="1800" dirty="0" smtClean="0"/>
              <a:t>=“app/</a:t>
            </a:r>
            <a:r>
              <a:rPr lang="en-US" sz="1800" dirty="0" err="1" smtClean="0"/>
              <a:t>jquery.js</a:t>
            </a:r>
            <a:r>
              <a:rPr lang="en-US" sz="1800" dirty="0" smtClean="0"/>
              <a:t>”&gt;&lt;/script&gt;</a:t>
            </a:r>
          </a:p>
          <a:p>
            <a:pPr marL="0" indent="0">
              <a:buNone/>
            </a:pPr>
            <a:endParaRPr lang="en-US" sz="1800" dirty="0" smtClean="0"/>
          </a:p>
          <a:p>
            <a:pPr marL="0" indent="0">
              <a:buNone/>
            </a:pPr>
            <a:r>
              <a:rPr lang="en-US" sz="1800" dirty="0" smtClean="0"/>
              <a:t>Modify hello.js to add the code to the left (You can find this code snippet on </a:t>
            </a:r>
            <a:r>
              <a:rPr lang="en-US" sz="1800" dirty="0" err="1" smtClean="0"/>
              <a:t>StackOverflow</a:t>
            </a:r>
            <a:r>
              <a:rPr lang="en-US" sz="1800" dirty="0" smtClean="0"/>
              <a:t> under the tag “</a:t>
            </a:r>
            <a:r>
              <a:rPr lang="en-US" sz="1800" dirty="0" err="1" smtClean="0"/>
              <a:t>sony</a:t>
            </a:r>
            <a:r>
              <a:rPr lang="en-US" sz="1800" dirty="0" smtClean="0"/>
              <a:t>-future-lab-n”)</a:t>
            </a:r>
            <a:endParaRPr lang="en-US" sz="1800" dirty="0"/>
          </a:p>
        </p:txBody>
      </p:sp>
      <p:pic>
        <p:nvPicPr>
          <p:cNvPr id="4" name="Picture 3"/>
          <p:cNvPicPr>
            <a:picLocks noChangeAspect="1"/>
          </p:cNvPicPr>
          <p:nvPr/>
        </p:nvPicPr>
        <p:blipFill>
          <a:blip r:embed="rId2" cstate="print"/>
          <a:stretch>
            <a:fillRect/>
          </a:stretch>
        </p:blipFill>
        <p:spPr>
          <a:xfrm>
            <a:off x="4504326" y="518006"/>
            <a:ext cx="4539246" cy="4208679"/>
          </a:xfrm>
          <a:prstGeom prst="rect">
            <a:avLst/>
          </a:prstGeom>
        </p:spPr>
      </p:pic>
    </p:spTree>
    <p:extLst>
      <p:ext uri="{BB962C8B-B14F-4D97-AF65-F5344CB8AC3E}">
        <p14:creationId xmlns:p14="http://schemas.microsoft.com/office/powerpoint/2010/main" val="4460199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0000104451\Desktop\★PR\SNS photo selected\加工後\05_running\0202.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3036"/>
            <a:ext cx="9144000" cy="51389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pPr algn="r"/>
            <a:r>
              <a:rPr lang="en-US" altLang="ja-JP" dirty="0">
                <a:solidFill>
                  <a:schemeClr val="bg1"/>
                </a:solidFill>
              </a:rPr>
              <a:t>concept “N”</a:t>
            </a:r>
            <a:endParaRPr kumimoji="1" lang="ja-JP" altLang="en-US" dirty="0">
              <a:solidFill>
                <a:schemeClr val="bg1"/>
              </a:solidFill>
            </a:endParaRPr>
          </a:p>
        </p:txBody>
      </p:sp>
      <p:sp>
        <p:nvSpPr>
          <p:cNvPr id="3" name="コンテンツ プレースホルダー 2"/>
          <p:cNvSpPr>
            <a:spLocks noGrp="1"/>
          </p:cNvSpPr>
          <p:nvPr>
            <p:ph sz="quarter" idx="13"/>
          </p:nvPr>
        </p:nvSpPr>
        <p:spPr>
          <a:xfrm>
            <a:off x="190500" y="3893820"/>
            <a:ext cx="8763000" cy="1097280"/>
          </a:xfrm>
          <a:solidFill>
            <a:srgbClr val="000000">
              <a:alpha val="50196"/>
            </a:srgbClr>
          </a:solidFill>
        </p:spPr>
        <p:txBody>
          <a:bodyPr lIns="36000" tIns="36000" rIns="36000" bIns="36000"/>
          <a:lstStyle/>
          <a:p>
            <a:pPr>
              <a:lnSpc>
                <a:spcPct val="100000"/>
              </a:lnSpc>
            </a:pPr>
            <a:r>
              <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rPr>
              <a:t>"N" symbolizes the target </a:t>
            </a:r>
            <a:r>
              <a:rPr lang="en-US" altLang="ja-JP"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Sony’s Future Lab Program is aiming </a:t>
            </a:r>
            <a:r>
              <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rPr>
              <a:t>for. </a:t>
            </a:r>
            <a:endParaRPr lang="en-US" altLang="ja-JP" sz="14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pPr>
            <a:r>
              <a:rPr lang="en-US" altLang="ja-JP"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a:t>
            </a:r>
            <a:r>
              <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rPr>
              <a:t>," is </a:t>
            </a:r>
            <a:r>
              <a:rPr lang="en-US" altLang="ja-JP"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an experience featuring </a:t>
            </a:r>
            <a:r>
              <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rPr>
              <a:t>a hands-free user interface that creates a new way of experiencing audio such as music and sound, allowing the user to receive audio information without having to </a:t>
            </a:r>
            <a:r>
              <a:rPr lang="en-US" altLang="ja-JP" sz="1400">
                <a:solidFill>
                  <a:schemeClr val="bg1"/>
                </a:solidFill>
                <a:latin typeface="Tahoma" panose="020B0604030504040204" pitchFamily="34" charset="0"/>
                <a:ea typeface="Tahoma" panose="020B0604030504040204" pitchFamily="34" charset="0"/>
                <a:cs typeface="Tahoma" panose="020B0604030504040204" pitchFamily="34" charset="0"/>
              </a:rPr>
              <a:t>insert </a:t>
            </a:r>
            <a:r>
              <a:rPr lang="en-US" altLang="ja-JP" sz="1400" smtClean="0">
                <a:solidFill>
                  <a:schemeClr val="bg1"/>
                </a:solidFill>
                <a:latin typeface="Tahoma" panose="020B0604030504040204" pitchFamily="34" charset="0"/>
                <a:ea typeface="Tahoma" panose="020B0604030504040204" pitchFamily="34" charset="0"/>
                <a:cs typeface="Tahoma" panose="020B0604030504040204" pitchFamily="34" charset="0"/>
              </a:rPr>
              <a:t>anything into </a:t>
            </a:r>
            <a:r>
              <a:rPr lang="en-US" altLang="ja-JP" sz="1400" dirty="0">
                <a:solidFill>
                  <a:schemeClr val="bg1"/>
                </a:solidFill>
                <a:latin typeface="Tahoma" panose="020B0604030504040204" pitchFamily="34" charset="0"/>
                <a:ea typeface="Tahoma" panose="020B0604030504040204" pitchFamily="34" charset="0"/>
                <a:cs typeface="Tahoma" panose="020B0604030504040204" pitchFamily="34" charset="0"/>
              </a:rPr>
              <a:t>his or her ear. </a:t>
            </a:r>
            <a:endParaRPr lang="en-US" altLang="ja-JP" sz="14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図 6"/>
          <p:cNvPicPr>
            <a:picLocks noChangeAspect="1"/>
          </p:cNvPicPr>
          <p:nvPr/>
        </p:nvPicPr>
        <p:blipFill>
          <a:blip r:embed="rId4"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1394460" y="1641158"/>
            <a:ext cx="1337310" cy="1337310"/>
          </a:xfrm>
          <a:prstGeom prst="rect">
            <a:avLst/>
          </a:prstGeom>
        </p:spPr>
      </p:pic>
    </p:spTree>
    <p:extLst>
      <p:ext uri="{BB962C8B-B14F-4D97-AF65-F5344CB8AC3E}">
        <p14:creationId xmlns:p14="http://schemas.microsoft.com/office/powerpoint/2010/main" val="736073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465820" y="0"/>
            <a:ext cx="678180" cy="69342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 name="タイトル 1"/>
          <p:cNvSpPr>
            <a:spLocks noGrp="1"/>
          </p:cNvSpPr>
          <p:nvPr>
            <p:ph type="title"/>
          </p:nvPr>
        </p:nvSpPr>
        <p:spPr/>
        <p:txBody>
          <a:bodyPr/>
          <a:lstStyle/>
          <a:p>
            <a:pPr algn="r"/>
            <a:r>
              <a:rPr lang="en-US" altLang="ja-JP" dirty="0"/>
              <a:t>Neckband-style wearable device</a:t>
            </a:r>
            <a:endParaRPr kumimoji="1" lang="ja-JP" altLang="en-US" dirty="0"/>
          </a:p>
        </p:txBody>
      </p:sp>
      <p:pic>
        <p:nvPicPr>
          <p:cNvPr id="4" name="コンテンツ プレースホルダー 3"/>
          <p:cNvPicPr>
            <a:picLocks noGrp="1" noChangeAspect="1"/>
          </p:cNvPicPr>
          <p:nvPr>
            <p:ph sz="quarter" idx="13"/>
          </p:nvPr>
        </p:nvPicPr>
        <p:blipFill>
          <a:blip r:embed="rId3" cstate="email">
            <a:extLst>
              <a:ext uri="{28A0092B-C50C-407E-A947-70E740481C1C}">
                <a14:useLocalDpi xmlns:a14="http://schemas.microsoft.com/office/drawing/2010/main"/>
              </a:ext>
            </a:extLst>
          </a:blip>
          <a:stretch>
            <a:fillRect/>
          </a:stretch>
        </p:blipFill>
        <p:spPr>
          <a:xfrm>
            <a:off x="0" y="0"/>
            <a:ext cx="944880" cy="944880"/>
          </a:xfrm>
        </p:spPr>
      </p:pic>
      <p:pic>
        <p:nvPicPr>
          <p:cNvPr id="6" name="図 5" descr="\\jps00005757\sec7_ac2$\30_OIP\81_IFA2016\70.Photo\N\NB_1C_1920.jpg"/>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3115" y="981076"/>
            <a:ext cx="4442777" cy="3011339"/>
          </a:xfrm>
          <a:prstGeom prst="rect">
            <a:avLst/>
          </a:prstGeom>
          <a:noFill/>
          <a:ln>
            <a:noFill/>
          </a:ln>
        </p:spPr>
      </p:pic>
      <p:sp>
        <p:nvSpPr>
          <p:cNvPr id="3" name="正方形/長方形 2"/>
          <p:cNvSpPr/>
          <p:nvPr/>
        </p:nvSpPr>
        <p:spPr>
          <a:xfrm>
            <a:off x="152400" y="2051060"/>
            <a:ext cx="4572000" cy="738664"/>
          </a:xfrm>
          <a:prstGeom prst="rect">
            <a:avLst/>
          </a:prstGeom>
        </p:spPr>
        <p:txBody>
          <a:bodyPr>
            <a:spAutoFit/>
          </a:bodyPr>
          <a:lstStyle/>
          <a:p>
            <a:r>
              <a:rPr lang="en-US" altLang="ja-JP" sz="1400" dirty="0"/>
              <a:t>N’s innovative open-air speaker system provides a hands-free option for enjoying high-quality sound any time, anywhere.</a:t>
            </a:r>
            <a:endParaRPr lang="ja-JP" altLang="en-US" sz="1400" dirty="0"/>
          </a:p>
        </p:txBody>
      </p:sp>
    </p:spTree>
    <p:extLst>
      <p:ext uri="{BB962C8B-B14F-4D97-AF65-F5344CB8AC3E}">
        <p14:creationId xmlns:p14="http://schemas.microsoft.com/office/powerpoint/2010/main" val="402992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465820" y="0"/>
            <a:ext cx="678180" cy="69342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 name="タイトル 1"/>
          <p:cNvSpPr>
            <a:spLocks noGrp="1"/>
          </p:cNvSpPr>
          <p:nvPr>
            <p:ph type="title"/>
          </p:nvPr>
        </p:nvSpPr>
        <p:spPr/>
        <p:txBody>
          <a:bodyPr/>
          <a:lstStyle/>
          <a:p>
            <a:pPr algn="r"/>
            <a:r>
              <a:rPr lang="en-US" altLang="ja-JP" dirty="0"/>
              <a:t>Open-ear earphones</a:t>
            </a:r>
            <a:endParaRPr kumimoji="1" lang="ja-JP" altLang="en-US" dirty="0"/>
          </a:p>
        </p:txBody>
      </p:sp>
      <p:pic>
        <p:nvPicPr>
          <p:cNvPr id="8" name="図 7" descr="\\jps00005757\sec7_ac2$\30_OIP\81_IFA2016\70.Photo\N\OEE_1_1920.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6777" y="1116331"/>
            <a:ext cx="4250055" cy="2739787"/>
          </a:xfrm>
          <a:prstGeom prst="rect">
            <a:avLst/>
          </a:prstGeom>
          <a:noFill/>
          <a:ln>
            <a:noFill/>
          </a:ln>
        </p:spPr>
      </p:pic>
      <p:pic>
        <p:nvPicPr>
          <p:cNvPr id="9" name="コンテンツ プレースホルダー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0" y="0"/>
            <a:ext cx="944880" cy="944880"/>
          </a:xfrm>
          <a:prstGeom prst="rect">
            <a:avLst/>
          </a:prstGeom>
        </p:spPr>
      </p:pic>
      <p:sp>
        <p:nvSpPr>
          <p:cNvPr id="3" name="正方形/長方形 2"/>
          <p:cNvSpPr/>
          <p:nvPr/>
        </p:nvSpPr>
        <p:spPr>
          <a:xfrm>
            <a:off x="180975" y="2061359"/>
            <a:ext cx="4572000" cy="738664"/>
          </a:xfrm>
          <a:prstGeom prst="rect">
            <a:avLst/>
          </a:prstGeom>
        </p:spPr>
        <p:txBody>
          <a:bodyPr>
            <a:spAutoFit/>
          </a:bodyPr>
          <a:lstStyle/>
          <a:p>
            <a:r>
              <a:rPr lang="en-US" altLang="ja-JP" sz="1400" dirty="0"/>
              <a:t>With N's open-ear earphones, you can listen to your favorite music, news and weather updates at your preferred volume while still hearing the sounds of the world around you.</a:t>
            </a:r>
            <a:endParaRPr lang="ja-JP" altLang="en-US" sz="1400" dirty="0"/>
          </a:p>
        </p:txBody>
      </p:sp>
    </p:spTree>
    <p:extLst>
      <p:ext uri="{BB962C8B-B14F-4D97-AF65-F5344CB8AC3E}">
        <p14:creationId xmlns:p14="http://schemas.microsoft.com/office/powerpoint/2010/main" val="428181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r"/>
            <a:r>
              <a:rPr kumimoji="1" lang="en-US" altLang="ja-JP" dirty="0" smtClean="0"/>
              <a:t>Camera function</a:t>
            </a:r>
            <a:endParaRPr kumimoji="1" lang="ja-JP" altLang="en-US" dirty="0"/>
          </a:p>
        </p:txBody>
      </p:sp>
      <p:sp>
        <p:nvSpPr>
          <p:cNvPr id="5" name="コンテンツ プレースホルダー 4"/>
          <p:cNvSpPr>
            <a:spLocks noGrp="1"/>
          </p:cNvSpPr>
          <p:nvPr>
            <p:ph sz="quarter" idx="13"/>
          </p:nvPr>
        </p:nvSpPr>
        <p:spPr>
          <a:xfrm>
            <a:off x="539989" y="638176"/>
            <a:ext cx="8423037" cy="714375"/>
          </a:xfrm>
        </p:spPr>
        <p:txBody>
          <a:bodyPr/>
          <a:lstStyle/>
          <a:p>
            <a:r>
              <a:rPr lang="en-US" altLang="ja-JP" sz="1600" dirty="0">
                <a:latin typeface="Meiryo UI" panose="020B0604030504040204" pitchFamily="50" charset="-128"/>
                <a:ea typeface="Meiryo UI" panose="020B0604030504040204" pitchFamily="50" charset="-128"/>
              </a:rPr>
              <a:t>C</a:t>
            </a:r>
            <a:r>
              <a:rPr lang="en-US" altLang="ja-JP" sz="1600" dirty="0" smtClean="0">
                <a:latin typeface="Meiryo UI" panose="020B0604030504040204" pitchFamily="50" charset="-128"/>
                <a:ea typeface="Meiryo UI" panose="020B0604030504040204" pitchFamily="50" charset="-128"/>
              </a:rPr>
              <a:t>oncept </a:t>
            </a:r>
            <a:r>
              <a:rPr lang="en-US" altLang="ja-JP" sz="1600" dirty="0">
                <a:latin typeface="Meiryo UI" panose="020B0604030504040204" pitchFamily="50" charset="-128"/>
                <a:ea typeface="Meiryo UI" panose="020B0604030504040204" pitchFamily="50" charset="-128"/>
              </a:rPr>
              <a:t>prototype N also features a built-in camera, which boasts </a:t>
            </a:r>
            <a:r>
              <a:rPr lang="en-US" altLang="ja-JP" sz="1600" dirty="0" smtClean="0">
                <a:latin typeface="Meiryo UI" panose="020B0604030504040204" pitchFamily="50" charset="-128"/>
                <a:ea typeface="Meiryo UI" panose="020B0604030504040204" pitchFamily="50" charset="-128"/>
              </a:rPr>
              <a:t>automatic</a:t>
            </a:r>
          </a:p>
          <a:p>
            <a:r>
              <a:rPr lang="en-US" altLang="ja-JP" sz="1600" dirty="0" smtClean="0">
                <a:latin typeface="Meiryo UI" panose="020B0604030504040204" pitchFamily="50" charset="-128"/>
                <a:ea typeface="Meiryo UI" panose="020B0604030504040204" pitchFamily="50" charset="-128"/>
              </a:rPr>
              <a:t>angle </a:t>
            </a:r>
            <a:r>
              <a:rPr lang="en-US" altLang="ja-JP" sz="1600" dirty="0">
                <a:latin typeface="Meiryo UI" panose="020B0604030504040204" pitchFamily="50" charset="-128"/>
                <a:ea typeface="Meiryo UI" panose="020B0604030504040204" pitchFamily="50" charset="-128"/>
              </a:rPr>
              <a:t>adjustment that can take photographs in response to speech commands.</a:t>
            </a:r>
          </a:p>
          <a:p>
            <a:endParaRPr kumimoji="1" lang="ja-JP" altLang="en-US" sz="1600" dirty="0">
              <a:latin typeface="Meiryo UI" panose="020B0604030504040204" pitchFamily="50" charset="-128"/>
              <a:ea typeface="Meiryo UI" panose="020B0604030504040204" pitchFamily="50" charset="-128"/>
            </a:endParaRPr>
          </a:p>
        </p:txBody>
      </p:sp>
      <p:pic>
        <p:nvPicPr>
          <p:cNvPr id="512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6225" y="1440667"/>
            <a:ext cx="8686800" cy="329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42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465820" y="0"/>
            <a:ext cx="678180" cy="69342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 name="タイトル 1"/>
          <p:cNvSpPr>
            <a:spLocks noGrp="1"/>
          </p:cNvSpPr>
          <p:nvPr>
            <p:ph type="title"/>
          </p:nvPr>
        </p:nvSpPr>
        <p:spPr/>
        <p:txBody>
          <a:bodyPr/>
          <a:lstStyle/>
          <a:p>
            <a:pPr algn="r"/>
            <a:r>
              <a:rPr lang="en-US" altLang="ja-JP" dirty="0"/>
              <a:t>Personalized radio service</a:t>
            </a:r>
            <a:endParaRPr kumimoji="1" lang="ja-JP" altLang="en-US" dirty="0"/>
          </a:p>
        </p:txBody>
      </p:sp>
      <p:pic>
        <p:nvPicPr>
          <p:cNvPr id="8" name="図 7" descr="PRS_01B_1920"/>
          <p:cNvPicPr/>
          <p:nvPr/>
        </p:nvPicPr>
        <p:blipFill>
          <a:blip r:embed="rId3" cstate="email">
            <a:extLst>
              <a:ext uri="{28A0092B-C50C-407E-A947-70E740481C1C}">
                <a14:useLocalDpi xmlns:a14="http://schemas.microsoft.com/office/drawing/2010/main"/>
              </a:ext>
            </a:extLst>
          </a:blip>
          <a:srcRect/>
          <a:stretch>
            <a:fillRect/>
          </a:stretch>
        </p:blipFill>
        <p:spPr bwMode="auto">
          <a:xfrm>
            <a:off x="4583115" y="1125932"/>
            <a:ext cx="4317047" cy="2824962"/>
          </a:xfrm>
          <a:prstGeom prst="rect">
            <a:avLst/>
          </a:prstGeom>
          <a:noFill/>
        </p:spPr>
      </p:pic>
      <p:pic>
        <p:nvPicPr>
          <p:cNvPr id="9" name="コンテンツ プレースホルダー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0" y="0"/>
            <a:ext cx="944880" cy="944880"/>
          </a:xfrm>
          <a:prstGeom prst="rect">
            <a:avLst/>
          </a:prstGeom>
        </p:spPr>
      </p:pic>
      <p:sp>
        <p:nvSpPr>
          <p:cNvPr id="3" name="正方形/長方形 2"/>
          <p:cNvSpPr/>
          <p:nvPr/>
        </p:nvSpPr>
        <p:spPr>
          <a:xfrm>
            <a:off x="135416" y="998432"/>
            <a:ext cx="4174014" cy="738664"/>
          </a:xfrm>
          <a:prstGeom prst="rect">
            <a:avLst/>
          </a:prstGeom>
        </p:spPr>
        <p:txBody>
          <a:bodyPr wrap="square">
            <a:spAutoFit/>
          </a:bodyPr>
          <a:lstStyle/>
          <a:p>
            <a:r>
              <a:rPr lang="en-US" altLang="ja-JP" sz="1400" dirty="0"/>
              <a:t>Personalized Radio Service automatically provides information </a:t>
            </a:r>
            <a:r>
              <a:rPr lang="en-US" altLang="ja-JP" sz="1400" dirty="0" smtClean="0"/>
              <a:t>like a personal assistant, </a:t>
            </a:r>
            <a:r>
              <a:rPr lang="en-US" altLang="ja-JP" sz="1400" dirty="0"/>
              <a:t>according to the user’s location and activities. </a:t>
            </a:r>
            <a:endParaRPr lang="ja-JP" altLang="en-US" sz="1400"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45" y="1918147"/>
            <a:ext cx="2285714" cy="67301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542" y="1918147"/>
            <a:ext cx="2285714" cy="67301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399" y="1918147"/>
            <a:ext cx="2285714" cy="67301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872" y="3374859"/>
            <a:ext cx="2285714" cy="67301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0398" y="3374859"/>
            <a:ext cx="2285714" cy="673016"/>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9566" y="3374859"/>
            <a:ext cx="2285714" cy="673016"/>
          </a:xfrm>
          <a:prstGeom prst="rect">
            <a:avLst/>
          </a:prstGeom>
        </p:spPr>
      </p:pic>
      <p:sp>
        <p:nvSpPr>
          <p:cNvPr id="4" name="Rectangle 3"/>
          <p:cNvSpPr/>
          <p:nvPr/>
        </p:nvSpPr>
        <p:spPr>
          <a:xfrm>
            <a:off x="96260" y="2696893"/>
            <a:ext cx="3630496" cy="261610"/>
          </a:xfrm>
          <a:prstGeom prst="rect">
            <a:avLst/>
          </a:prstGeom>
        </p:spPr>
        <p:txBody>
          <a:bodyPr wrap="none">
            <a:spAutoFit/>
          </a:bodyPr>
          <a:lstStyle/>
          <a:p>
            <a:r>
              <a:rPr lang="en-US" altLang="ja-JP" sz="1100" i="1" dirty="0" smtClean="0"/>
              <a:t>Keep up-to-date with schedule, mail, and news notifications</a:t>
            </a:r>
            <a:endParaRPr lang="ja-JP" altLang="en-US" sz="1100" i="1" dirty="0"/>
          </a:p>
        </p:txBody>
      </p:sp>
      <p:sp>
        <p:nvSpPr>
          <p:cNvPr id="16" name="Rectangle 15"/>
          <p:cNvSpPr/>
          <p:nvPr/>
        </p:nvSpPr>
        <p:spPr>
          <a:xfrm>
            <a:off x="177750" y="4203566"/>
            <a:ext cx="3393001" cy="261610"/>
          </a:xfrm>
          <a:prstGeom prst="rect">
            <a:avLst/>
          </a:prstGeom>
        </p:spPr>
        <p:txBody>
          <a:bodyPr wrap="none">
            <a:spAutoFit/>
          </a:bodyPr>
          <a:lstStyle/>
          <a:p>
            <a:r>
              <a:rPr lang="en-US" altLang="ja-JP" sz="1100" i="1" dirty="0" smtClean="0"/>
              <a:t>Explore locally with weather, restaurant, and event info</a:t>
            </a:r>
            <a:endParaRPr lang="ja-JP" altLang="en-US" sz="1100" i="1" dirty="0"/>
          </a:p>
        </p:txBody>
      </p:sp>
      <p:sp>
        <p:nvSpPr>
          <p:cNvPr id="17" name="正方形/長方形 2"/>
          <p:cNvSpPr/>
          <p:nvPr/>
        </p:nvSpPr>
        <p:spPr>
          <a:xfrm>
            <a:off x="4654629" y="4152439"/>
            <a:ext cx="4174014" cy="523220"/>
          </a:xfrm>
          <a:prstGeom prst="rect">
            <a:avLst/>
          </a:prstGeom>
        </p:spPr>
        <p:txBody>
          <a:bodyPr wrap="square">
            <a:spAutoFit/>
          </a:bodyPr>
          <a:lstStyle/>
          <a:p>
            <a:r>
              <a:rPr lang="en-US" altLang="ja-JP" sz="1400" dirty="0" smtClean="0"/>
              <a:t>The user can also get this information with speech commands.</a:t>
            </a:r>
            <a:endParaRPr lang="ja-JP" altLang="en-US" sz="1400" dirty="0"/>
          </a:p>
        </p:txBody>
      </p:sp>
    </p:spTree>
    <p:extLst>
      <p:ext uri="{BB962C8B-B14F-4D97-AF65-F5344CB8AC3E}">
        <p14:creationId xmlns:p14="http://schemas.microsoft.com/office/powerpoint/2010/main" val="1904525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toCC_20120606">
  <a:themeElements>
    <a:clrScheme name="UXD_COL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F79646"/>
      </a:folHlink>
    </a:clrScheme>
    <a:fontScheme name="UXD_FONT_PATTER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40000"/>
            <a:lumOff val="60000"/>
          </a:schemeClr>
        </a:solidFill>
        <a:ln w="25400">
          <a:solidFill>
            <a:schemeClr val="accent5"/>
          </a:solidFill>
        </a:ln>
        <a:effectLst>
          <a:outerShdw blurRad="50800" dist="38100" dir="2700000" algn="tl" rotWithShape="0">
            <a:prstClr val="black">
              <a:alpha val="40000"/>
            </a:prstClr>
          </a:outerShdw>
        </a:effectLst>
      </a:spPr>
      <a:bodyPr wrap="none" lIns="91426" tIns="45713" rIns="91426" bIns="45713" rtlCol="0" anchor="t"/>
      <a:lstStyle>
        <a:defPPr>
          <a:defRPr sz="1600" b="1" u="sng" dirty="0" smtClean="0">
            <a:solidFill>
              <a:schemeClr val="tx2"/>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6"/>
        </a:solidFill>
        <a:ln>
          <a:solidFill>
            <a:schemeClr val="accent1">
              <a:lumMod val="60000"/>
              <a:lumOff val="40000"/>
            </a:schemeClr>
          </a:solidFill>
        </a:ln>
      </a:spPr>
      <a:bodyPr wrap="square" lIns="0" tIns="0" rIns="0" bIns="0" rtlCol="0" anchor="ctr" anchorCtr="0">
        <a:noAutofit/>
      </a:bodyPr>
      <a:lstStyle>
        <a:defPPr algn="ctr">
          <a:defRPr sz="4400" dirty="0" smtClean="0">
            <a:solidFill>
              <a:schemeClr val="bg1"/>
            </a:solidFill>
          </a:defRPr>
        </a:defPPr>
      </a:lstStyle>
    </a:txDef>
  </a:objectDefaults>
  <a:extraClrSchemeLst/>
</a:theme>
</file>

<file path=ppt/theme/theme2.xml><?xml version="1.0" encoding="utf-8"?>
<a:theme xmlns:a="http://schemas.openxmlformats.org/drawingml/2006/main" name="White Master">
  <a:themeElements>
    <a:clrScheme name="SONY">
      <a:dk1>
        <a:sysClr val="windowText" lastClr="000000"/>
      </a:dk1>
      <a:lt1>
        <a:sysClr val="window" lastClr="FFFFFF"/>
      </a:lt1>
      <a:dk2>
        <a:srgbClr val="7C388C"/>
      </a:dk2>
      <a:lt2>
        <a:srgbClr val="D42F7E"/>
      </a:lt2>
      <a:accent1>
        <a:srgbClr val="1952A6"/>
      </a:accent1>
      <a:accent2>
        <a:srgbClr val="54A9CC"/>
      </a:accent2>
      <a:accent3>
        <a:srgbClr val="318C3A"/>
      </a:accent3>
      <a:accent4>
        <a:srgbClr val="F2CE00"/>
      </a:accent4>
      <a:accent5>
        <a:srgbClr val="E6820B"/>
      </a:accent5>
      <a:accent6>
        <a:srgbClr val="CF1111"/>
      </a:accent6>
      <a:hlink>
        <a:srgbClr val="5887F5"/>
      </a:hlink>
      <a:folHlink>
        <a:srgbClr val="683ABD"/>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a:solidFill>
            <a:schemeClr val="tx1">
              <a:lumMod val="75000"/>
              <a:lumOff val="25000"/>
            </a:schemeClr>
          </a:solid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lumMod val="75000"/>
              <a:lumOff val="2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Sony PowerPoint Template">
  <a:themeElements>
    <a:clrScheme name="Sony 2014 blue">
      <a:dk1>
        <a:srgbClr val="000000"/>
      </a:dk1>
      <a:lt1>
        <a:srgbClr val="646464"/>
      </a:lt1>
      <a:dk2>
        <a:srgbClr val="C8C8C8"/>
      </a:dk2>
      <a:lt2>
        <a:srgbClr val="FFFFFF"/>
      </a:lt2>
      <a:accent1>
        <a:srgbClr val="3287BD"/>
      </a:accent1>
      <a:accent2>
        <a:srgbClr val="739E4D"/>
      </a:accent2>
      <a:accent3>
        <a:srgbClr val="D68343"/>
      </a:accent3>
      <a:accent4>
        <a:srgbClr val="C33E37"/>
      </a:accent4>
      <a:accent5>
        <a:srgbClr val="7D63A0"/>
      </a:accent5>
      <a:accent6>
        <a:srgbClr val="878787"/>
      </a:accent6>
      <a:hlink>
        <a:srgbClr val="014B6B"/>
      </a:hlink>
      <a:folHlink>
        <a:srgbClr val="646464"/>
      </a:folHlink>
    </a:clrScheme>
    <a:fontScheme name="Sony Mobile Communications 2014 PowerPoint">
      <a:majorFont>
        <a:latin typeface="ITC Avant Garde Std Bk"/>
        <a:ea typeface="Arial Unicode MS"/>
        <a:cs typeface=""/>
      </a:majorFont>
      <a:minorFont>
        <a:latin typeface="HelveticaNeueLT Pro 45 Lt"/>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invGray">
        <a:solidFill>
          <a:schemeClr val="accent1"/>
        </a:solidFill>
        <a:ln w="25400">
          <a:solidFill>
            <a:schemeClr val="accent1">
              <a:lumMod val="50000"/>
            </a:schemeClr>
          </a:solidFill>
          <a:tailEnd type="none"/>
        </a:ln>
        <a:effectLst>
          <a:outerShdw blurRad="50800" dist="50800" dir="2700000" algn="tl" rotWithShape="0">
            <a:prstClr val="black">
              <a:alpha val="40000"/>
            </a:prstClr>
          </a:outerShdw>
        </a:effectLst>
        <a:scene3d>
          <a:camera prst="perspectiveRelaxed" fov="0">
            <a:rot lat="0" lon="0" rev="0"/>
          </a:camera>
          <a:lightRig rig="threePt" dir="t"/>
        </a:scene3d>
        <a:sp3d extrusionH="177800"/>
      </a:spPr>
      <a:bodyPr rtlCol="0" anchor="ctr">
        <a:normAutofit/>
      </a:bodyPr>
      <a:lstStyle>
        <a:defPPr algn="ctr">
          <a:defRPr sz="2400" smtClean="0">
            <a:latin typeface="HelveticaNeueLT Pro 55 Roman" pitchFamily="34" charset="0"/>
          </a:defRPr>
        </a:defPPr>
      </a:lstStyle>
      <a:style>
        <a:lnRef idx="1">
          <a:schemeClr val="accent1"/>
        </a:lnRef>
        <a:fillRef idx="0">
          <a:schemeClr val="accent1"/>
        </a:fillRef>
        <a:effectRef idx="0">
          <a:schemeClr val="accent1"/>
        </a:effectRef>
        <a:fontRef idx="minor">
          <a:schemeClr val="tx1"/>
        </a:fontRef>
      </a:style>
    </a:spDef>
    <a:lnDef>
      <a:spPr>
        <a:ln w="25400">
          <a:solidFill>
            <a:schemeClr val="tx2"/>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ony 2014 blue">
        <a:dk1>
          <a:srgbClr val="000000"/>
        </a:dk1>
        <a:lt1>
          <a:srgbClr val="646464"/>
        </a:lt1>
        <a:dk2>
          <a:srgbClr val="C8C8C8"/>
        </a:dk2>
        <a:lt2>
          <a:srgbClr val="FFFFFF"/>
        </a:lt2>
        <a:accent1>
          <a:srgbClr val="3287BD"/>
        </a:accent1>
        <a:accent2>
          <a:srgbClr val="739E4D"/>
        </a:accent2>
        <a:accent3>
          <a:srgbClr val="D68343"/>
        </a:accent3>
        <a:accent4>
          <a:srgbClr val="C33E37"/>
        </a:accent4>
        <a:accent5>
          <a:srgbClr val="7D63A0"/>
        </a:accent5>
        <a:accent6>
          <a:srgbClr val="878787"/>
        </a:accent6>
        <a:hlink>
          <a:srgbClr val="014B6B"/>
        </a:hlink>
        <a:folHlink>
          <a:srgbClr val="646464"/>
        </a:folHlink>
      </a:clrScheme>
    </a:extraClrScheme>
    <a:extraClrScheme>
      <a:clrScheme name="Sony 2014 green">
        <a:dk1>
          <a:srgbClr val="000000"/>
        </a:dk1>
        <a:lt1>
          <a:srgbClr val="646464"/>
        </a:lt1>
        <a:dk2>
          <a:srgbClr val="C8C8C8"/>
        </a:dk2>
        <a:lt2>
          <a:srgbClr val="FFFFFF"/>
        </a:lt2>
        <a:accent1>
          <a:srgbClr val="739E4D"/>
        </a:accent1>
        <a:accent2>
          <a:srgbClr val="D68343"/>
        </a:accent2>
        <a:accent3>
          <a:srgbClr val="C33E37"/>
        </a:accent3>
        <a:accent4>
          <a:srgbClr val="7D63A0"/>
        </a:accent4>
        <a:accent5>
          <a:srgbClr val="3287BD"/>
        </a:accent5>
        <a:accent6>
          <a:srgbClr val="878787"/>
        </a:accent6>
        <a:hlink>
          <a:srgbClr val="014B6B"/>
        </a:hlink>
        <a:folHlink>
          <a:srgbClr val="646464"/>
        </a:folHlink>
      </a:clrScheme>
    </a:extraClrScheme>
    <a:extraClrScheme>
      <a:clrScheme name="Sony 2014 orange">
        <a:dk1>
          <a:srgbClr val="000000"/>
        </a:dk1>
        <a:lt1>
          <a:srgbClr val="646464"/>
        </a:lt1>
        <a:dk2>
          <a:srgbClr val="C8C8C8"/>
        </a:dk2>
        <a:lt2>
          <a:srgbClr val="FFFFFF"/>
        </a:lt2>
        <a:accent1>
          <a:srgbClr val="D68343"/>
        </a:accent1>
        <a:accent2>
          <a:srgbClr val="C33E37"/>
        </a:accent2>
        <a:accent3>
          <a:srgbClr val="7D63A0"/>
        </a:accent3>
        <a:accent4>
          <a:srgbClr val="3287BD"/>
        </a:accent4>
        <a:accent5>
          <a:srgbClr val="739E4D"/>
        </a:accent5>
        <a:accent6>
          <a:srgbClr val="878787"/>
        </a:accent6>
        <a:hlink>
          <a:srgbClr val="014B6B"/>
        </a:hlink>
        <a:folHlink>
          <a:srgbClr val="646464"/>
        </a:folHlink>
      </a:clrScheme>
    </a:extraClrScheme>
    <a:extraClrScheme>
      <a:clrScheme name="Sony 2014 red">
        <a:dk1>
          <a:srgbClr val="000000"/>
        </a:dk1>
        <a:lt1>
          <a:srgbClr val="646464"/>
        </a:lt1>
        <a:dk2>
          <a:srgbClr val="C8C8C8"/>
        </a:dk2>
        <a:lt2>
          <a:srgbClr val="FFFFFF"/>
        </a:lt2>
        <a:accent1>
          <a:srgbClr val="C33E37"/>
        </a:accent1>
        <a:accent2>
          <a:srgbClr val="7D63A0"/>
        </a:accent2>
        <a:accent3>
          <a:srgbClr val="3287BD"/>
        </a:accent3>
        <a:accent4>
          <a:srgbClr val="739E4D"/>
        </a:accent4>
        <a:accent5>
          <a:srgbClr val="D68343"/>
        </a:accent5>
        <a:accent6>
          <a:srgbClr val="878787"/>
        </a:accent6>
        <a:hlink>
          <a:srgbClr val="014B6B"/>
        </a:hlink>
        <a:folHlink>
          <a:srgbClr val="646464"/>
        </a:folHlink>
      </a:clrScheme>
    </a:extraClrScheme>
    <a:extraClrScheme>
      <a:clrScheme name="Sony 2014 purple">
        <a:dk1>
          <a:srgbClr val="000000"/>
        </a:dk1>
        <a:lt1>
          <a:srgbClr val="646464"/>
        </a:lt1>
        <a:dk2>
          <a:srgbClr val="C8C8C8"/>
        </a:dk2>
        <a:lt2>
          <a:srgbClr val="FFFFFF"/>
        </a:lt2>
        <a:accent1>
          <a:srgbClr val="7D63A0"/>
        </a:accent1>
        <a:accent2>
          <a:srgbClr val="3287BD"/>
        </a:accent2>
        <a:accent3>
          <a:srgbClr val="739E4D"/>
        </a:accent3>
        <a:accent4>
          <a:srgbClr val="D68343"/>
        </a:accent4>
        <a:accent5>
          <a:srgbClr val="C33E37"/>
        </a:accent5>
        <a:accent6>
          <a:srgbClr val="878787"/>
        </a:accent6>
        <a:hlink>
          <a:srgbClr val="014B6B"/>
        </a:hlink>
        <a:folHlink>
          <a:srgbClr val="646464"/>
        </a:folHlink>
      </a:clrScheme>
    </a:extraClrScheme>
  </a:extraClrSchemeLst>
</a:theme>
</file>

<file path=ppt/theme/theme4.xml><?xml version="1.0" encoding="utf-8"?>
<a:theme xmlns:a="http://schemas.openxmlformats.org/drawingml/2006/main" name="Nigel developer workshop Dec 8th  - San Francisco  MASTER DECK_KS_edit">
  <a:themeElements>
    <a:clrScheme name="UXD_COL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F79646"/>
      </a:folHlink>
    </a:clrScheme>
    <a:fontScheme name="UXD_FONT_PATTER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40000"/>
            <a:lumOff val="60000"/>
          </a:schemeClr>
        </a:solidFill>
        <a:ln w="25400">
          <a:solidFill>
            <a:schemeClr val="accent5"/>
          </a:solidFill>
        </a:ln>
        <a:effectLst>
          <a:outerShdw blurRad="50800" dist="38100" dir="2700000" algn="tl" rotWithShape="0">
            <a:prstClr val="black">
              <a:alpha val="40000"/>
            </a:prstClr>
          </a:outerShdw>
        </a:effectLst>
      </a:spPr>
      <a:bodyPr wrap="none" lIns="91426" tIns="45713" rIns="91426" bIns="45713" rtlCol="0" anchor="t"/>
      <a:lstStyle>
        <a:defPPr>
          <a:defRPr sz="1600" b="1" u="sng" dirty="0" smtClean="0">
            <a:solidFill>
              <a:schemeClr val="tx2"/>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6"/>
        </a:solidFill>
        <a:ln>
          <a:solidFill>
            <a:schemeClr val="accent1">
              <a:lumMod val="60000"/>
              <a:lumOff val="40000"/>
            </a:schemeClr>
          </a:solidFill>
        </a:ln>
      </a:spPr>
      <a:bodyPr wrap="square" lIns="0" tIns="0" rIns="0" bIns="0" rtlCol="0" anchor="ctr" anchorCtr="0">
        <a:noAutofit/>
      </a:bodyPr>
      <a:lstStyle>
        <a:defPPr algn="ctr">
          <a:defRPr sz="4400" dirty="0" smtClean="0">
            <a:solidFill>
              <a:schemeClr val="bg1"/>
            </a:solidFill>
          </a:defRPr>
        </a:defPPr>
      </a:lstStyle>
    </a:txDef>
  </a:objectDefaults>
  <a:extraClrSchemeLst/>
</a:theme>
</file>

<file path=ppt/theme/theme5.xml><?xml version="1.0" encoding="utf-8"?>
<a:theme xmlns:a="http://schemas.openxmlformats.org/drawingml/2006/main" name="1_White Master">
  <a:themeElements>
    <a:clrScheme name="SONY">
      <a:dk1>
        <a:sysClr val="windowText" lastClr="000000"/>
      </a:dk1>
      <a:lt1>
        <a:sysClr val="window" lastClr="FFFFFF"/>
      </a:lt1>
      <a:dk2>
        <a:srgbClr val="7C388C"/>
      </a:dk2>
      <a:lt2>
        <a:srgbClr val="D42F7E"/>
      </a:lt2>
      <a:accent1>
        <a:srgbClr val="1952A6"/>
      </a:accent1>
      <a:accent2>
        <a:srgbClr val="54A9CC"/>
      </a:accent2>
      <a:accent3>
        <a:srgbClr val="318C3A"/>
      </a:accent3>
      <a:accent4>
        <a:srgbClr val="F2CE00"/>
      </a:accent4>
      <a:accent5>
        <a:srgbClr val="E6820B"/>
      </a:accent5>
      <a:accent6>
        <a:srgbClr val="CF1111"/>
      </a:accent6>
      <a:hlink>
        <a:srgbClr val="5887F5"/>
      </a:hlink>
      <a:folHlink>
        <a:srgbClr val="683ABD"/>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a:solidFill>
            <a:schemeClr val="tx1">
              <a:lumMod val="75000"/>
              <a:lumOff val="25000"/>
            </a:schemeClr>
          </a:solid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lumMod val="75000"/>
              <a:lumOff val="2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1_Sony PowerPoint Template">
  <a:themeElements>
    <a:clrScheme name="Sony 2014 blue">
      <a:dk1>
        <a:srgbClr val="000000"/>
      </a:dk1>
      <a:lt1>
        <a:srgbClr val="646464"/>
      </a:lt1>
      <a:dk2>
        <a:srgbClr val="C8C8C8"/>
      </a:dk2>
      <a:lt2>
        <a:srgbClr val="FFFFFF"/>
      </a:lt2>
      <a:accent1>
        <a:srgbClr val="3287BD"/>
      </a:accent1>
      <a:accent2>
        <a:srgbClr val="739E4D"/>
      </a:accent2>
      <a:accent3>
        <a:srgbClr val="D68343"/>
      </a:accent3>
      <a:accent4>
        <a:srgbClr val="C33E37"/>
      </a:accent4>
      <a:accent5>
        <a:srgbClr val="7D63A0"/>
      </a:accent5>
      <a:accent6>
        <a:srgbClr val="878787"/>
      </a:accent6>
      <a:hlink>
        <a:srgbClr val="014B6B"/>
      </a:hlink>
      <a:folHlink>
        <a:srgbClr val="646464"/>
      </a:folHlink>
    </a:clrScheme>
    <a:fontScheme name="Sony Mobile Communications 2014 PowerPoint">
      <a:majorFont>
        <a:latin typeface="ITC Avant Garde Std Bk"/>
        <a:ea typeface="Arial Unicode MS"/>
        <a:cs typeface=""/>
      </a:majorFont>
      <a:minorFont>
        <a:latin typeface="HelveticaNeueLT Pro 45 Lt"/>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invGray">
        <a:solidFill>
          <a:schemeClr val="accent1"/>
        </a:solidFill>
        <a:ln w="25400">
          <a:solidFill>
            <a:schemeClr val="accent1">
              <a:lumMod val="50000"/>
            </a:schemeClr>
          </a:solidFill>
          <a:tailEnd type="none"/>
        </a:ln>
        <a:effectLst>
          <a:outerShdw blurRad="50800" dist="50800" dir="2700000" algn="tl" rotWithShape="0">
            <a:prstClr val="black">
              <a:alpha val="40000"/>
            </a:prstClr>
          </a:outerShdw>
        </a:effectLst>
        <a:scene3d>
          <a:camera prst="perspectiveRelaxed" fov="0">
            <a:rot lat="0" lon="0" rev="0"/>
          </a:camera>
          <a:lightRig rig="threePt" dir="t"/>
        </a:scene3d>
        <a:sp3d extrusionH="177800"/>
      </a:spPr>
      <a:bodyPr rtlCol="0" anchor="ctr">
        <a:normAutofit/>
      </a:bodyPr>
      <a:lstStyle>
        <a:defPPr algn="ctr">
          <a:defRPr sz="2400" smtClean="0">
            <a:latin typeface="HelveticaNeueLT Pro 55 Roman" pitchFamily="34" charset="0"/>
          </a:defRPr>
        </a:defPPr>
      </a:lstStyle>
      <a:style>
        <a:lnRef idx="1">
          <a:schemeClr val="accent1"/>
        </a:lnRef>
        <a:fillRef idx="0">
          <a:schemeClr val="accent1"/>
        </a:fillRef>
        <a:effectRef idx="0">
          <a:schemeClr val="accent1"/>
        </a:effectRef>
        <a:fontRef idx="minor">
          <a:schemeClr val="tx1"/>
        </a:fontRef>
      </a:style>
    </a:spDef>
    <a:lnDef>
      <a:spPr>
        <a:ln w="25400">
          <a:solidFill>
            <a:schemeClr val="tx2"/>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ony 2014 blue">
        <a:dk1>
          <a:srgbClr val="000000"/>
        </a:dk1>
        <a:lt1>
          <a:srgbClr val="646464"/>
        </a:lt1>
        <a:dk2>
          <a:srgbClr val="C8C8C8"/>
        </a:dk2>
        <a:lt2>
          <a:srgbClr val="FFFFFF"/>
        </a:lt2>
        <a:accent1>
          <a:srgbClr val="3287BD"/>
        </a:accent1>
        <a:accent2>
          <a:srgbClr val="739E4D"/>
        </a:accent2>
        <a:accent3>
          <a:srgbClr val="D68343"/>
        </a:accent3>
        <a:accent4>
          <a:srgbClr val="C33E37"/>
        </a:accent4>
        <a:accent5>
          <a:srgbClr val="7D63A0"/>
        </a:accent5>
        <a:accent6>
          <a:srgbClr val="878787"/>
        </a:accent6>
        <a:hlink>
          <a:srgbClr val="014B6B"/>
        </a:hlink>
        <a:folHlink>
          <a:srgbClr val="646464"/>
        </a:folHlink>
      </a:clrScheme>
    </a:extraClrScheme>
    <a:extraClrScheme>
      <a:clrScheme name="Sony 2014 green">
        <a:dk1>
          <a:srgbClr val="000000"/>
        </a:dk1>
        <a:lt1>
          <a:srgbClr val="646464"/>
        </a:lt1>
        <a:dk2>
          <a:srgbClr val="C8C8C8"/>
        </a:dk2>
        <a:lt2>
          <a:srgbClr val="FFFFFF"/>
        </a:lt2>
        <a:accent1>
          <a:srgbClr val="739E4D"/>
        </a:accent1>
        <a:accent2>
          <a:srgbClr val="D68343"/>
        </a:accent2>
        <a:accent3>
          <a:srgbClr val="C33E37"/>
        </a:accent3>
        <a:accent4>
          <a:srgbClr val="7D63A0"/>
        </a:accent4>
        <a:accent5>
          <a:srgbClr val="3287BD"/>
        </a:accent5>
        <a:accent6>
          <a:srgbClr val="878787"/>
        </a:accent6>
        <a:hlink>
          <a:srgbClr val="014B6B"/>
        </a:hlink>
        <a:folHlink>
          <a:srgbClr val="646464"/>
        </a:folHlink>
      </a:clrScheme>
    </a:extraClrScheme>
    <a:extraClrScheme>
      <a:clrScheme name="Sony 2014 orange">
        <a:dk1>
          <a:srgbClr val="000000"/>
        </a:dk1>
        <a:lt1>
          <a:srgbClr val="646464"/>
        </a:lt1>
        <a:dk2>
          <a:srgbClr val="C8C8C8"/>
        </a:dk2>
        <a:lt2>
          <a:srgbClr val="FFFFFF"/>
        </a:lt2>
        <a:accent1>
          <a:srgbClr val="D68343"/>
        </a:accent1>
        <a:accent2>
          <a:srgbClr val="C33E37"/>
        </a:accent2>
        <a:accent3>
          <a:srgbClr val="7D63A0"/>
        </a:accent3>
        <a:accent4>
          <a:srgbClr val="3287BD"/>
        </a:accent4>
        <a:accent5>
          <a:srgbClr val="739E4D"/>
        </a:accent5>
        <a:accent6>
          <a:srgbClr val="878787"/>
        </a:accent6>
        <a:hlink>
          <a:srgbClr val="014B6B"/>
        </a:hlink>
        <a:folHlink>
          <a:srgbClr val="646464"/>
        </a:folHlink>
      </a:clrScheme>
    </a:extraClrScheme>
    <a:extraClrScheme>
      <a:clrScheme name="Sony 2014 red">
        <a:dk1>
          <a:srgbClr val="000000"/>
        </a:dk1>
        <a:lt1>
          <a:srgbClr val="646464"/>
        </a:lt1>
        <a:dk2>
          <a:srgbClr val="C8C8C8"/>
        </a:dk2>
        <a:lt2>
          <a:srgbClr val="FFFFFF"/>
        </a:lt2>
        <a:accent1>
          <a:srgbClr val="C33E37"/>
        </a:accent1>
        <a:accent2>
          <a:srgbClr val="7D63A0"/>
        </a:accent2>
        <a:accent3>
          <a:srgbClr val="3287BD"/>
        </a:accent3>
        <a:accent4>
          <a:srgbClr val="739E4D"/>
        </a:accent4>
        <a:accent5>
          <a:srgbClr val="D68343"/>
        </a:accent5>
        <a:accent6>
          <a:srgbClr val="878787"/>
        </a:accent6>
        <a:hlink>
          <a:srgbClr val="014B6B"/>
        </a:hlink>
        <a:folHlink>
          <a:srgbClr val="646464"/>
        </a:folHlink>
      </a:clrScheme>
    </a:extraClrScheme>
    <a:extraClrScheme>
      <a:clrScheme name="Sony 2014 purple">
        <a:dk1>
          <a:srgbClr val="000000"/>
        </a:dk1>
        <a:lt1>
          <a:srgbClr val="646464"/>
        </a:lt1>
        <a:dk2>
          <a:srgbClr val="C8C8C8"/>
        </a:dk2>
        <a:lt2>
          <a:srgbClr val="FFFFFF"/>
        </a:lt2>
        <a:accent1>
          <a:srgbClr val="7D63A0"/>
        </a:accent1>
        <a:accent2>
          <a:srgbClr val="3287BD"/>
        </a:accent2>
        <a:accent3>
          <a:srgbClr val="739E4D"/>
        </a:accent3>
        <a:accent4>
          <a:srgbClr val="D68343"/>
        </a:accent4>
        <a:accent5>
          <a:srgbClr val="C33E37"/>
        </a:accent5>
        <a:accent6>
          <a:srgbClr val="878787"/>
        </a:accent6>
        <a:hlink>
          <a:srgbClr val="014B6B"/>
        </a:hlink>
        <a:folHlink>
          <a:srgbClr val="646464"/>
        </a:folHlink>
      </a:clrScheme>
    </a:extraClrScheme>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BD9C6802B6A4AA817D1692B6B0C59" ma:contentTypeVersion="0" ma:contentTypeDescription="Create a new document." ma:contentTypeScope="" ma:versionID="dbd336791c0525013b6121b74625dbd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D9500D-BB54-4545-8FEB-633D498B7417}">
  <ds:schemaRefs>
    <ds:schemaRef ds:uri="http://schemas.microsoft.com/office/infopath/2007/PartnerControl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purl.org/dc/dcmitype/"/>
    <ds:schemaRef ds:uri="http://purl.org/dc/terms/"/>
    <ds:schemaRef ds:uri="http://www.w3.org/XML/1998/namespace"/>
  </ds:schemaRefs>
</ds:datastoreItem>
</file>

<file path=customXml/itemProps2.xml><?xml version="1.0" encoding="utf-8"?>
<ds:datastoreItem xmlns:ds="http://schemas.openxmlformats.org/officeDocument/2006/customXml" ds:itemID="{647D99EC-C378-448F-A674-6FBBC2FD6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4ED7384-41EE-4F54-B589-E3FEF5B5CF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46844</TotalTime>
  <Words>2561</Words>
  <Application>Microsoft Macintosh PowerPoint</Application>
  <PresentationFormat>On-screen Show (16:9)</PresentationFormat>
  <Paragraphs>268</Paragraphs>
  <Slides>48</Slides>
  <Notes>24</Notes>
  <HiddenSlides>0</HiddenSlides>
  <MMClips>0</MMClips>
  <ScaleCrop>false</ScaleCrop>
  <HeadingPairs>
    <vt:vector size="4" baseType="variant">
      <vt:variant>
        <vt:lpstr>Theme</vt:lpstr>
      </vt:variant>
      <vt:variant>
        <vt:i4>6</vt:i4>
      </vt:variant>
      <vt:variant>
        <vt:lpstr>Slide Titles</vt:lpstr>
      </vt:variant>
      <vt:variant>
        <vt:i4>48</vt:i4>
      </vt:variant>
    </vt:vector>
  </HeadingPairs>
  <TitlesOfParts>
    <vt:vector size="54" baseType="lpstr">
      <vt:lpstr>1_toCC_20120606</vt:lpstr>
      <vt:lpstr>White Master</vt:lpstr>
      <vt:lpstr>Sony PowerPoint Template</vt:lpstr>
      <vt:lpstr>Nigel developer workshop Dec 8th  - San Francisco  MASTER DECK_KS_edit</vt:lpstr>
      <vt:lpstr>1_White Master</vt:lpstr>
      <vt:lpstr>1_Sony PowerPoint Template</vt:lpstr>
      <vt:lpstr>Concept Prototype N  - Developer workshop              San Francisco February 10th  Robert McCain</vt:lpstr>
      <vt:lpstr>What is the Future Lab Program?</vt:lpstr>
      <vt:lpstr>Concept of Future Lab Program</vt:lpstr>
      <vt:lpstr>Concept Prototype</vt:lpstr>
      <vt:lpstr>concept “N”</vt:lpstr>
      <vt:lpstr>Neckband-style wearable device</vt:lpstr>
      <vt:lpstr>Open-ear earphones</vt:lpstr>
      <vt:lpstr>Camera function</vt:lpstr>
      <vt:lpstr>Personalized radio service</vt:lpstr>
      <vt:lpstr>PowerPoint Presentation</vt:lpstr>
      <vt:lpstr>PowerPoint Presentation</vt:lpstr>
      <vt:lpstr>PowerPoint Presentation</vt:lpstr>
      <vt:lpstr>PowerPoint Presentation</vt:lpstr>
      <vt:lpstr>PowerPoint Presentation</vt:lpstr>
      <vt:lpstr>Development flow</vt:lpstr>
      <vt:lpstr>SDK Overview</vt:lpstr>
      <vt:lpstr>Code Base</vt:lpstr>
      <vt:lpstr>Callbacks</vt:lpstr>
      <vt:lpstr>Functions available from N</vt:lpstr>
      <vt:lpstr>Interval based events</vt:lpstr>
      <vt:lpstr>Speech Activation</vt:lpstr>
      <vt:lpstr>New Speech to text interaction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your first segment in 5 minutes</vt:lpstr>
      <vt:lpstr>PowerPoint Presentation</vt:lpstr>
      <vt:lpstr>PowerPoint Presentation</vt:lpstr>
      <vt:lpstr>PowerPoint Presentation</vt:lpstr>
      <vt:lpstr>Steps</vt:lpstr>
      <vt:lpstr>Sign up as a N SDK Developer</vt:lpstr>
      <vt:lpstr>Download the N SDK</vt:lpstr>
      <vt:lpstr>Setup the Segment Developer tools app</vt:lpstr>
      <vt:lpstr>Launch Segment Developer Tools</vt:lpstr>
      <vt:lpstr>Edit Sample Segment Application(Hello Segment)</vt:lpstr>
      <vt:lpstr>Export Segment Application(cpk file)</vt:lpstr>
      <vt:lpstr>Upload Segment Application</vt:lpstr>
      <vt:lpstr>Manage Segment Application page </vt:lpstr>
      <vt:lpstr>Launch Host Application</vt:lpstr>
      <vt:lpstr>Open Segments List on HostApplication</vt:lpstr>
      <vt:lpstr>Distribute my segment application on only your device</vt:lpstr>
      <vt:lpstr>Subscribe(Install) your segment app on your device</vt:lpstr>
      <vt:lpstr>Connect to a web service</vt:lpstr>
    </vt:vector>
  </TitlesOfParts>
  <Company>Sony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 Prototype N  - Developer workshop              San Francisco December 8th</dc:title>
  <dc:creator>Törnqvist, Jonas (EXT)</dc:creator>
  <dc:description>Rev PA1</dc:description>
  <cp:lastModifiedBy>Robert McCain</cp:lastModifiedBy>
  <cp:revision>1518</cp:revision>
  <cp:lastPrinted>2016-05-19T12:22:29Z</cp:lastPrinted>
  <dcterms:created xsi:type="dcterms:W3CDTF">2015-10-07T05:07:52Z</dcterms:created>
  <dcterms:modified xsi:type="dcterms:W3CDTF">2017-02-11T13:07:00Z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0x010100B24BD9C6802B6A4AA817D1692B6B0C59</vt:lpwstr>
  </property>
  <property fmtid="{D5CDD505-2E9C-101B-9397-08002B2CF9AE}" pid="3" name="x">
    <vt:lpwstr>1</vt:lpwstr>
  </property>
  <property fmtid="{D5CDD505-2E9C-101B-9397-08002B2CF9AE}" pid="4" name="SecurityClass">
    <vt:lpwstr>Confidential</vt:lpwstr>
  </property>
  <property fmtid="{D5CDD505-2E9C-101B-9397-08002B2CF9AE}" pid="5" name="Prepared">
    <vt:lpwstr/>
  </property>
  <property fmtid="{D5CDD505-2E9C-101B-9397-08002B2CF9AE}" pid="6" name="Checked">
    <vt:lpwstr/>
  </property>
  <property fmtid="{D5CDD505-2E9C-101B-9397-08002B2CF9AE}" pid="7" name="Date">
    <vt:lpwstr>11/29/2016</vt:lpwstr>
  </property>
  <property fmtid="{D5CDD505-2E9C-101B-9397-08002B2CF9AE}" pid="8" name="Revision">
    <vt:lpwstr>PA1</vt:lpwstr>
  </property>
  <property fmtid="{D5CDD505-2E9C-101B-9397-08002B2CF9AE}" pid="9" name="Title">
    <vt:lpwstr/>
  </property>
  <property fmtid="{D5CDD505-2E9C-101B-9397-08002B2CF9AE}" pid="10" name="DocName">
    <vt:lpwstr/>
  </property>
  <property fmtid="{D5CDD505-2E9C-101B-9397-08002B2CF9AE}" pid="11" name="DocNo">
    <vt:lpwstr/>
  </property>
  <property fmtid="{D5CDD505-2E9C-101B-9397-08002B2CF9AE}" pid="12" name="ApprovedBy">
    <vt:lpwstr/>
  </property>
  <property fmtid="{D5CDD505-2E9C-101B-9397-08002B2CF9AE}" pid="13" name="Reference">
    <vt:lpwstr/>
  </property>
  <property fmtid="{D5CDD505-2E9C-101B-9397-08002B2CF9AE}" pid="14" name="Keyword">
    <vt:lpwstr/>
  </property>
  <property fmtid="{D5CDD505-2E9C-101B-9397-08002B2CF9AE}" pid="15" name="LeftFooterField">
    <vt:lpwstr>DocNo</vt:lpwstr>
  </property>
  <property fmtid="{D5CDD505-2E9C-101B-9397-08002B2CF9AE}" pid="16" name="RightFooterField">
    <vt:lpwstr>Title</vt:lpwstr>
  </property>
  <property fmtid="{D5CDD505-2E9C-101B-9397-08002B2CF9AE}" pid="17" name="MiddleFooterField">
    <vt:lpwstr>Date</vt:lpwstr>
  </property>
  <property fmtid="{D5CDD505-2E9C-101B-9397-08002B2CF9AE}" pid="18" name="SecClassViewType">
    <vt:lpwstr>False</vt:lpwstr>
  </property>
  <property fmtid="{D5CDD505-2E9C-101B-9397-08002B2CF9AE}" pid="19" name="FooterType">
    <vt:lpwstr>CVL</vt:lpwstr>
  </property>
  <property fmtid="{D5CDD505-2E9C-101B-9397-08002B2CF9AE}" pid="20" name="DocumentType">
    <vt:lpwstr> </vt:lpwstr>
  </property>
  <property fmtid="{D5CDD505-2E9C-101B-9397-08002B2CF9AE}" pid="21" name="TemplateName">
    <vt:lpwstr> </vt:lpwstr>
  </property>
  <property fmtid="{D5CDD505-2E9C-101B-9397-08002B2CF9AE}" pid="22" name="TemplateVersion">
    <vt:lpwstr> </vt:lpwstr>
  </property>
  <property fmtid="{D5CDD505-2E9C-101B-9397-08002B2CF9AE}" pid="23" name="TotalNumb">
    <vt:lpwstr>False</vt:lpwstr>
  </property>
</Properties>
</file>